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48141-17E1-484C-BEA9-A91F9D3B07A0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08CEF-85EA-4D22-9D58-B6FC2414B9C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A1B3E-B57B-439C-9706-55BB35414567}" type="datetimeFigureOut">
              <a:rPr lang="it-IT" smtClean="0"/>
              <a:pPr/>
              <a:t>04/05/2013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6643-4C4D-44B3-88C5-1E0901DFC86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metto 2 4"/>
          <p:cNvSpPr/>
          <p:nvPr/>
        </p:nvSpPr>
        <p:spPr>
          <a:xfrm>
            <a:off x="2357422" y="285728"/>
            <a:ext cx="5500726" cy="2357454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28860" y="428604"/>
            <a:ext cx="5572164" cy="2643205"/>
          </a:xfrm>
        </p:spPr>
        <p:txBody>
          <a:bodyPr>
            <a:normAutofit fontScale="90000"/>
          </a:bodyPr>
          <a:lstStyle/>
          <a:p>
            <a:pPr algn="l"/>
            <a:r>
              <a:rPr lang="it-IT" sz="2700" dirty="0" smtClean="0">
                <a:solidFill>
                  <a:srgbClr val="FF0000"/>
                </a:solidFill>
                <a:latin typeface="Bell MT" pitchFamily="18" charset="0"/>
              </a:rPr>
              <a:t>Problema!</a:t>
            </a:r>
            <a:r>
              <a:rPr lang="it-IT" sz="2700" dirty="0" smtClean="0">
                <a:latin typeface="Bell MT" pitchFamily="18" charset="0"/>
              </a:rPr>
              <a:t/>
            </a:r>
            <a:br>
              <a:rPr lang="it-IT" sz="2700" dirty="0" smtClean="0">
                <a:latin typeface="Bell MT" pitchFamily="18" charset="0"/>
              </a:rPr>
            </a:b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Quanti </a:t>
            </a:r>
            <a:r>
              <a:rPr lang="it-IT" sz="2700" dirty="0">
                <a:solidFill>
                  <a:schemeClr val="tx2">
                    <a:lumMod val="50000"/>
                  </a:schemeClr>
                </a:solidFill>
              </a:rPr>
              <a:t>sono i compagni di </a:t>
            </a: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classe </a:t>
            </a:r>
            <a:r>
              <a:rPr lang="it-IT" sz="2700" dirty="0">
                <a:solidFill>
                  <a:schemeClr val="tx2">
                    <a:lumMod val="50000"/>
                  </a:schemeClr>
                </a:solidFill>
              </a:rPr>
              <a:t>di Andrea se la metà di essi </a:t>
            </a: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porta </a:t>
            </a:r>
            <a:r>
              <a:rPr lang="it-IT" sz="2700" dirty="0">
                <a:solidFill>
                  <a:schemeClr val="tx2">
                    <a:lumMod val="50000"/>
                  </a:schemeClr>
                </a:solidFill>
              </a:rPr>
              <a:t>gli occhiali , 1/4 gioca a tennis , 1/7 studia spagnolo e 3 sono biondi?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1266" name="AutoShape 2" descr="data:image/jpeg;base64,/9j/4AAQSkZJRgABAQAAAQABAAD/2wCEAAkGBxITEhUTEhQWFhQVFxgXGBcYFRcVFhgYFRQXGBgYFxcYHCggGBwlHBQUITEiJSkrLi4uGB8zODMsNygtLisBCgoKDg0OGhAQGiwfHiQsLCwsLCwsLCwsLCwsLCwsLCwsLC0sLDcsLCwsLywsLCwsLCwsLCwsLCwsLCwsLCwsLP/AABEIATcAogMBIgACEQEDEQH/xAAcAAEAAgMBAQEAAAAAAAAAAAAABQYDBAcIAgH/xAA/EAACAQIDBQYDBQcDBAMAAAABAgADEQQSIQUGMUFRByJhcYGREzKhQlJygsEUIzNikrHRY6KyU4Pw8UPC4f/EABkBAQEBAQEBAAAAAAAAAAAAAAABAgMEBf/EACQRAQEAAgIDAAIBBQAAAAAAAAABAhEDMQQSIUFRBRNxgaHh/9oADAMBAAIRAxEAPwDuMREBERAREQEREBERAREQEREBERAREQEREBERAREQEREBERAREQESP3g2ouFw9Wu3BFJA+83BVHmbCcw3H3vxGFWn+3AthcTmqU62rZCztmvzy3ubcgbjTgHX4kbtTblDD00rVWtScqA4BZe8LhiV4Lpx4TbbFL8M1VYFMpYMDcEAXuD0gRmxd46eIxGKoJxwzKp11a9wSByAZHX8smp543N3jNDaq1Sf3dZhRqf90ixPk5B956HkgREShERAREQEREBERAREQEREBERA4/2ybZarWpYGkftKGA+1UqWCg25KrX83HSW3EbOonCrhWANNEVR1BUWDL0N9ZyzBYr4u1kqubktVrC/V2cqPRVQflk9v3vE1GkmQ2c1FYfhQ3N/A6D1jHrYh8Vt18NRxGza92TMGotyUq4YgdEZe8B9k3HlCbJ3xr0MA+Fzn4T3IGpYa6opv3UPEjz6zS322zTxLpUpgg5AGuLa3Onja51kGKw7oPBfrJpUlUpstJCfnds3jfl9Z6a2lvNhMPpXrorgaoDmf+lbkTyzi8eahGoGW1gdOHjLDuxsZcVUC1quW+pzHU/gXgx8f7wO2YHtIwVavToUviO9Rso7oAv11N7WB5S4zlGD2HhcLtHZ64dLZg5LE3ZmUNqT68BYTq8qEREBERAREQEREBERAREQEREDzNvZQfBYw8Vak7KD/ACh2ak2vEMjeWhErm29rvWfMxJJ69OgHIS09r+8K4nFnJYogNNT1VSe943bMR4AdZQlW8kivsG826GDLTLs/BEyWqMtNYXaNfZw5zBTqvSPdNx908P8A8PiJ8YnGFzxso4n9B4z9NFiLrROXrYk+d5YjoO4+8yNjMNVxFRilBXWx7zJn4MTxdQTx1Inf6bhgCpBBFwQbgg8CDznjvC1WUh0JDKZ2vsn3yBy4eof3bnKn+nUOuTwRuXQ6cxKnTrcREgREQEREBERAREQEREBKd2nbyDCYUorWq1gQDzRB87+xsPFhLLtbaVPD0nrVTZEF/EnkqjmxOgE80doO8j4uu7HnYWvcKq/LTHlck9STJRU8biS7lvbwHIe029n4fMRI9FuZaNiUdLyq3EphFkDtTF3uJK7YxFtBK5UNzIsZcIUTvvr0H6mTw246ELUosgYaZlZbjqMw1nVOy/s/TD01xOJQNiagDKrC4oqdQAPv9Ty4Sf3x2EuMw9Wg/wAxUtTbmlRRdSPax6gmVK897QC5868G4iZd28UadYLeyvppyPFWHiDYzVw97FTxU2PgRoZhU5agPQj+8bNfNPWG620jiMLSqt85GV/xoSrehIJHgRJWcR3N7QzQJp9w0c2dxZviWyqrMpBtpbNaxJnbQYZj9iIhSIiAiIgInzUqBQSxAA4k6ASC2ht+2lPT+Yi59F5eZ9jJsTdesqKWY2AFyZBYrbRPB0pDocrVPUXsvlrIirUep813/Gcw/p0X6TLTWoOAA8gB/aX1tTbBtfZq4xQKtSpUVb2s4UAkWvZABe3PlOe7e7LlsTh6jKfu1O8D+YazqdGu32ps5VaamENvL2O2RVw9TJWTKeXQ+R5yWwVUBZ2zeLd2nXQo63HLqD1B5GcY3k2NVwb5WuUPyvbQ+B6GSxZUPtCtmJln7It3f2vHB3F6OH/eMDwZ+FNffvfllLrPLpuDVxdVf2HCOaIqMatespIcgABVuNVUADhqSxmVeixNPGizAzn/AGa7axFPGV9nYqq1XJmNN2YswKHvLmOpBBBF+FjL/jzqomi9PNu2cNkxmLQfZrVP+ZP6yCxR1lr26Q2PxpH/AF6n0a36StvTJqqFXM2YBVHEsTZRbztMqmtmYFEZAT+8YMG8mQ3E9NbDcnDUCeJpUyfMoJwnGdnlbC06VZqpevUYU2TL3UaspC2bi1msD5zv9CkEVUHBQFHkBYSsMkREKREQEx4isqKWY2A/8sOpmSVjeDHZmyrwU2H4vtH04ed5LRpbT2k9V7cLcF5L59W8eA5dTlwOzb6mfuy8FzMn6KATeM0nbBRwQHKbAoDpMon3LtdNR8KOk1amGI4SVtPlljZpGot9DIDend6nXpMjrcEeoPIjoRLZ8OfNWlcS7NPKW8OxamFrGk/C/dbky34+cntwN6EwNSq1RCwdbC3G4Nx6Tq+/O6KYqmRYBxco1uB/xOE4vBPTqNSdSHU2I8fCYs0drx2c498Rtlap4t8V28ip/wAidmxlYKxY8EUsfJQT+k5t2LbANP4uMcaW+FT8Te9Rh4Cyr/VJntS2x8DAVFBtUxJ+CvXKdahH5bj80kHI8JiM5q1j/wDI7v8A1sW/WWTse2MMRjzXe2TD6rfnVa4UeNhc28pU2fJSt4S1bi7Gots7FYqoxD08xpkMVNNlQMrix+YkgekSLbp2bHpmrUxxtVpn1XM36SxymbB2g1UYaqRdmpCs1zYXNMKLm3Mu/tLEuPf7in8FS59mUX95dIkYmLD4hXF18iCLEHoQeBmWQIiIGHF1siM/3VJ9hKUT3rHlp68T9ZctpUC9J1HEjTxtrb6StVdkkZqjIQOJzOB7BcxJid7StjDYtRzm7TxynnIKmHHzIiejP7m4m9hmX7WU/hFvoSZ0l2iXTEAzYV5FKE5GZ0uOcul2khEwUnmcGYsafJExVXtMxmOoIEa2MpN9oH1la3k3RoYllqEHMtgcpCs6c0zcvORvarUGHpCtSOSqTa66Enxtxmh2fb2166n4lMlVOUuuovbmv6iNzei43W15TFUKdHTLRoUF1BGUU1UcCP8Ay/jOAb77znH4s1dRSQZKKnkl73I+8x1PoOU7ZvhTwj4c/tQuraAKbOx4gLY69ddBObbH3Hp1HNkZ7nRSbhR0JFr+c555zG6erx/E5Oae0+T93pQMRXzC0kNhYSrXdcOhNqhAKgmx6XHP/wBzsmB3ByjRKSeQH6CaG3d2DQsxC+DLof8AInO8mU++r14fx/FyX1nLN/2/6vWxtnhadxwyqqeFOmMqe+rfmmPHU2U3EpOwN9q1BxTrE1aXAXPfXpZjxHnOg4c1KiZqiqt+Ci5NvEn/ABO3HyTOfHj8zwuTxs/XP/F/ZsrFk1FLEZXXLfmXBBUN6BrH06SelPSnlc0ybB+B6MNQw8QdZZ9n4g1KasdG4MOjKbN9QZbHkjZiIkUmHF4ZailGvY24GxBBuCCOBuJmiBGPso/ZqH8yhv7WmtV2M3RD5XX/ADJyJn1gq9XZ9RfsuPLvj/bc/SYUquOBDeR19pbpgxODp1PnUHxtqPI8RLPadU1EHQ2hbQySo4sGa+J2Obfu2zD7r/o4197yPF1bKbo3JW5/hI0b0m5nPyn1YM8xs00sPiORn7jMTZWtxC3+ht/aa0u3KO1J2xVRkU92hfyZuLD00nx2RbdVKbYcfxM5dVse+GA58ARbnyn1tLF0lwDOSDWZmPjmfj/c+0x9j+HVWqOfmuFB6C04S33e7m45jxT59Yd9Nsl8c4b5aVqa9OALH1Yn2En91t5koggi4PvI3ezYAapUJIUlrhzwB6P0B0IPnKhicFiqBsyNbqBmHoRPLn7Y8lr7/iXx+fxseO9a/wBux1d96IGim/iZUN5N6WraG1hwA4Sirjqh0AP1khhNk4moMzD4ac3fuj66mZy5M8pqvRw+N4nBfafa+qKNWqCmou9QhQPxG36z0Gy2FumntOY7ibHSnVFUi4TQMwsczaBrcgNQB43nRzil6z1ePx3GV8H+X83HyOSTHqInawswboZNbIfWovirf1r/AJVpCbWa4v0knsVv3j25U6WvmahH0I956Munx/ymYiJhSIkXiNrlQWVMyBsgJaxdr2sgsb6g6kjgeWsCUnylQHgQfI3lZ2ztdiRRemUBYAnMCCLGwOnAtlGkkMEqMLqMjDS6gKR7cR4HSBMRNbCYgklG+dbHwYHgw9iLciJAb27+4LAC1Z89XlRp2ap6i4CjxYiBaJjr0VdSrgMp4gi4nAd4O2THViVwwXDJ1sKlW3mwyj0B85Tsdt7HV/4mJrt/3WH0UgQadI2p2h/sW0sRhay5sPTqAIwuaiAojG/3wCx8dJdKG16dUpVpOr06qWVge6SCbA9DqR5kTzTWw7kliSxPEkkk+ZMlN1946mCqa3agx/eU+R/mXow68+Blxukrr23N0adZ81NwhuSUbQXPGYsDsNsKdCCSOA0UjwPXxlp2DhsPWppWR3qU3UMt3a1jyIvy6Ser4CnUXKw8raEeUvpjvenT+pncfXfxTWxAq6N8wFr/AGvJl5+c0xs9l/hlgOinT+k6D2m/vbhaGDp/GrVLJmA+QswudSAvG1x04iVWp2qbOTu0cHialudStlv4kB2mcv18qYZ5YXeNsTJoVRxdx+VAffLNpNnUwQztmblds7enG3pITB9s9NOGAsD92oL+t11lg2H2vbMqNaoj4ZuropQ/nQm3qBJjMZ+I3nzcuU1cqsOxtlMUu2amgOa+gYnlow0HmLmbNTC0CbftOp6tTP8A9R/ebCA1gHYgqwzIoN1APA6aMbc+A5dT843DuB3QlgLkuTb2AMvrL9cnw2x6nIo3QnMvuNZIbI2eKNMLfM2mZjzIUD0FgABNHYm0LIEZKncFs+RsjfhuAQPThbWTFKqGF1Nx1jWh9xEQEp+3MLUpFLAtTRmIA5h76X5MMxHjYeMuE+XUEWIuDyPCKK9gqoroVdCy8DnQqfrofQzewmEyWsSQBbXjbkCeduF5hwJtUZeV2A8lbT6TflknaKx2jVa6YCtVw9Q06lNb5l45CQHA6aa35WnnSls+rUDVMlRwDd3yswvzLNY6+JM9Q7Xwhro9Ai1OopWox+6eKqOJa3M6DxmptP4GEwrKqqlJKbd0cMoXn1v+sul285YWinOStGnTtylVqYnW/rPqnjyOBmFWfEUEtwkBtCiJ+rtInnMVareB0HsZ2+adRsI57jd+nfkw+ZR58fedvpPpPJ+yNoGhiKVVeNN1b0B7w9rz1PgaoZQRwIuPWaiNHe3YgxeFr0vtPSKp4MDmFvNgvsJ5x2fs+2jizcDfkeYnqJXsZwntW2WcJjS6C1OuPiL0zXs6+9j6xlFQpw1MCR2NFPlxkfVxjHnMALMZlXZuw7eQBDgmJZjUJpL91MhZz4LmA06tOwVKgUXOgnE+wjYNT9pq4plIRKZpqTzdypIHkq/7hOxvTZ3IFrLzOoF+g5nnroNJd6iMdfGE6KCAdL8z4KOZm3s7DlAbixY3t00A18dLzLQwyrqNTzY6k/48hpM0n38oREShERAh9o0ij5/sk3vyVtAQ3QGw15G/WfZxoGhBva9vCShE0cTgKAGdhlC31DFQt+NrGwjdnQ032jfRFJPsJzftC2l+0Uzh6damAT+8bONbfYUX+W/E851NNnU2AJZqinUAsMpHiFADDzvNqjhKaCyIqjwUD+0btHlLE7s24VaZ/NIvEbGqLws34SG/tPYvwx0HtOW9tVbDpSSkKdP4jXqswQBgiaKMwFxd2X0UyK89kMpsbibFNtJssxbQ6+es/EwxhWq4nqPc+qWw1AniaSf8RPMVVJ6e3Ro5aFIdKaD2UTUSpfErbWU/tZ2J+07PZ1F6lBg69bEhXHsfpLviEuJppTFSm9M/aVl9xaa7g897v7h4jEPlVCx5gaKv434L5anwnVdidkdCkhNV89S2gUFKYPIHXM45HUX6CX3YlNBQp5FCKVBygWFyNeHjN6czavYOutBRSCLRVdAhGRR+B/lYfXrNzBVmermW2UrZrG40+XUaX1Pp6SVn4BGr+0fsREoREQEREBIHbD56y0/sqV05Zm1ufJR/uk9Knt3aC4ZquIqA5Kb5mtxt8KmNBz4yUWHZpsrL9xmHoTmH0YTLi8QKaM5uQoJsOJtyE59V7TsGuLohCWo1QEqVMrKEa/cY5tbC5B6X8JYd7dtBUNGnZnYAnoo4jhxJtoPXzorm3trYg5mru9JACcqsUUBRc3YWLWHU+k5FvTjSx1uGqEOQSSVQfw0N+diWPi07yKNHF0ilQXp1QGHUMP1B5Ti+/u52KwtVqjg1KTG4qqNNeTD7Jk7ixVMJSuZIVqQAmtg3AmbGVriRWpgcOalenTH26ir7sAZ6g2NTsonAezjZ/wAXGq1tKYL+vBf7/Seh9n07KJvHpPy22Gkj8No8kTIx6gViSQAOJOgmoVtbBrq1KykEoWUgHUWdrXEkpzyj+0UmFdabDUkX0zqWLEWvexvpfnYzoNJwwDDgQCPIi8wj6iIgIiICIiAiIgJx7tzFZQMrsKTZXdQe62U5CT5E0vedhlZ7QNjjEYU6XNO5IAuTTZStQDr3TmA6osl6I4TsbBjEqtIC7sQo8z+k7BszYNP4a0lv3ABnuSSQLXJPH/AEofZnsN6NXFPUGtK1JDyJqC+dTzBSxB8Z1/ZFHKg8ZMfq1WKdGphHyv8AwmNww4K33h+olmw+KWouVwrBhzsVYSQqUgwswBB4gyNGxghvSNgeKHVfTpLrXQq+3uyzBVyWpXoOfu6oT+E/pKRtTshxq/wnpVR5lT7ETtFGmw6jw+YenOZ8z9AfKUcx3C3WrYNG+NRf4jNrlGYWXgAQfM+sv9LFvay0Kp88iD6t+k3jVP3TMVTEsOQHmQJRhviW5U6Q8zVb2soH1mB6NKmczk1H5FrG34VHdXzteYcZtMD5qijwXU/SVjaO22zZaItfTO3eb8q8B5m/lAsdUvVbKPnYd0fcU6fEboBy6mWekgUBRwAAHkBacErdpGJwGMqJTC1aVxnV/mZrDMRUGoPnceE65svfLCV6NOtTcn4gvkAzOp4EOB8pBBGsiLDEj12zRPAsTzXI2Yea2uP15Tbw2JVxdTfkdCCD0IOoMDLERAREQEREBERApWIwKUfiqgIUVgQOg+GpCjwFyAPSQW2u1fC4R2omjWepTNmACKAbA8S3QiXDblC1Q9KoBB/1Kd9PzLw/CZxbf7ZSGpi3y/vL0qoOvyFFRtPNGnPG6tirPS7dKF+9hKoHg6GT+yu17ZlUgM9SiT/1Esv9Skiec1UTdw2BD+E6H160wOPpVlD0nV1PNSCPpNm88rYBcZhG+LhqjqR9wkX814GdU3F7WFrMtDHBadQ6CpwVj/MD8pkNuqmYqtJW+YA+YvBqjjeaGO2kqDjLFY8bhKABJpr7Sm7bpUqVKpiflWmNBxBbkBJirXNXM7sEpLqzsbAAcdTOTb573JjKy0qWmFpHT/UYfaPhMXLd1EVt8DUruLC9Wu/dHi7WW/vPQ2xN26eGoJRQCyixP3m5sfMznnZbgBiMf8Qi6YdC/hnbup9M59J2gpNwV7EbPuUFr2Zh+QoSR/UFtPjCYxqFUqO8MuoN9RmuoB5H57XljySI2yFVGIGtr+Ztp+glTSw03DAMOBAI9Z9TDg6eWmi/dUD2EzSBERAREQEREDBjMKtVCjjQ+hBGoIPIg63nMd/9iOjJVdcyENQqVAO6UqfIzj7JDgA8u9fwnVZC755f2HEBgCGpsoB5l+6o9yJnLGVXk7GYc03ZG4qxB9DaSGx6uom1vBhwahswZlJpu3DMU0D28QNfETQwVAq0s6VdqCDLKttyipqdD1HGTQxgVNekgaYatWAQEsxso6kmwHuRCO1bn164wOHUszsaSG51PeW9h4ayXpYMs1mu7/cXj+Y8EHnJnY+74pUKVJ3JFOmiEL3Acigakd48OsmcPh0QZUUKOgAExrK9/D45D2wbDx37OjKwOGX+LSp6ZDyZjxqLyJ5Hl04xWwtSk+RgQw5ec9j1KYYFWAKkEEEXBB0II5icnxe5KUsazOuamlNvh34lKl1K345kBYX6MpmpJj0bSnYxsg0cAKzizYk/E/IBan7i5/NJ7ezeujgku/edvlpjifE9B4zf2fjUKALYAAADgAALAAThe9WHxmIx9YGlUY5yF7rZcg+Wx4Wtr6y5XSrfur2h4vFY5aTJTFFg1woOZQBe+YnX25y94dDXrAfYpkM/mNUX3s3kB1lK3D3Walmy2NdhZ3tdKK8ct/tMdDYeHLWdQwOEWkgRfMk8STxJ8Ym9JWxERKhERAREQEREBKX2lVqxpJToL8RgwqMgIBIAb4YF9D38rW0+SXSU3bKsuJctzZWH4fhqo9mVvfxmch55xVKpScrWRka+oYWN76zKMUoE9BvutgMR362Foux4sUAb1IsTPuluJsxTcYKgT/Mmf/lea0rzlRFbEv8ADoI1RjplQFj624es6xuF2bvQtiMVpVGqUwb5D95iOLeA0E6FSKUe7ToKicB8MIP9oA9tZh2iwdVIJ/lKkgg3tpb+xl0MuysS6sAWJUtkYMSbEg5WUnWxtYjxFrSwyt7Bou9iw0R2LNawdkLIuUdOLHlwEskiE1NpYL4qixsy6qbX8wRzBGhm3ECpVd36+a6BF698kendvNvDbtE/x6pYfdTuKfNvmPpaWKIGLDYdKahEUKo4ACwmWIgIiICIiAiIgIiICaW1NmrWWxJVh8rDiL+fEHmDN2IFZp0MRQPeTOn3qevunzD0vN6ltOm2mYA9D3T7HWTE+HpKeIB8wDLsVraeKQ6BgTyA7x9ANZkw2x6tRi1Q5KbNmyj5/lA1PBbkEnideRlhp0VX5VA8gBPuQfFKmFAVRYAAADgAOAn3EQEREBERAREQEREBERAREQEREBERAREQEREBERAREQEREBERAREQEREBERAREQEREBERAREQEREBERAREQEREBERAREQ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68" name="AutoShape 4" descr="data:image/jpeg;base64,/9j/4AAQSkZJRgABAQAAAQABAAD/2wCEAAkGBxITEhUTEhQWFhQVFxgXGBcYFRcVFhgYFRQXGBgYFxcYHCggGBwlHBQUITEiJSkrLi4uGB8zODMsNygtLisBCgoKDg0OGhAQGiwfHiQsLCwsLCwsLCwsLCwsLCwsLCwsLC0sLDcsLCwsLywsLCwsLCwsLCwsLCwsLCwsLCwsLP/AABEIATcAogMBIgACEQEDEQH/xAAcAAEAAgMBAQEAAAAAAAAAAAAABQYDBAcIAgH/xAA/EAACAQIDBQYDBQcDBAMAAAABAgADEQQSIQUGMUFRByJhcYGREzKhQlJygsEUIzNikrHRY6KyU4Pw8UPC4f/EABkBAQEBAQEBAAAAAAAAAAAAAAABAgMEBf/EACQRAQEAAgIDAAIBBQAAAAAAAAABAhEDMQQSIUFRBRNxgaHh/9oADAMBAAIRAxEAPwDuMREBERAREQEREBERAREQEREBERAREQEREBERAREQEREBERAREQESP3g2ouFw9Wu3BFJA+83BVHmbCcw3H3vxGFWn+3AthcTmqU62rZCztmvzy3ubcgbjTgHX4kbtTblDD00rVWtScqA4BZe8LhiV4Lpx4TbbFL8M1VYFMpYMDcEAXuD0gRmxd46eIxGKoJxwzKp11a9wSByAZHX8smp543N3jNDaq1Sf3dZhRqf90ixPk5B956HkgREShERAREQEREBERAREQEREBERA4/2ybZarWpYGkftKGA+1UqWCg25KrX83HSW3EbOonCrhWANNEVR1BUWDL0N9ZyzBYr4u1kqubktVrC/V2cqPRVQflk9v3vE1GkmQ2c1FYfhQ3N/A6D1jHrYh8Vt18NRxGza92TMGotyUq4YgdEZe8B9k3HlCbJ3xr0MA+Fzn4T3IGpYa6opv3UPEjz6zS322zTxLpUpgg5AGuLa3Onja51kGKw7oPBfrJpUlUpstJCfnds3jfl9Z6a2lvNhMPpXrorgaoDmf+lbkTyzi8eahGoGW1gdOHjLDuxsZcVUC1quW+pzHU/gXgx8f7wO2YHtIwVavToUviO9Rso7oAv11N7WB5S4zlGD2HhcLtHZ64dLZg5LE3ZmUNqT68BYTq8qEREBERAREQEREBERAREQEREDzNvZQfBYw8Vak7KD/ACh2ak2vEMjeWhErm29rvWfMxJJ69OgHIS09r+8K4nFnJYogNNT1VSe943bMR4AdZQlW8kivsG826GDLTLs/BEyWqMtNYXaNfZw5zBTqvSPdNx908P8A8PiJ8YnGFzxso4n9B4z9NFiLrROXrYk+d5YjoO4+8yNjMNVxFRilBXWx7zJn4MTxdQTx1Inf6bhgCpBBFwQbgg8CDznjvC1WUh0JDKZ2vsn3yBy4eof3bnKn+nUOuTwRuXQ6cxKnTrcREgREQEREBERAREQEREBKd2nbyDCYUorWq1gQDzRB87+xsPFhLLtbaVPD0nrVTZEF/EnkqjmxOgE80doO8j4uu7HnYWvcKq/LTHlck9STJRU8biS7lvbwHIe029n4fMRI9FuZaNiUdLyq3EphFkDtTF3uJK7YxFtBK5UNzIsZcIUTvvr0H6mTw246ELUosgYaZlZbjqMw1nVOy/s/TD01xOJQNiagDKrC4oqdQAPv9Ty4Sf3x2EuMw9Wg/wAxUtTbmlRRdSPax6gmVK897QC5868G4iZd28UadYLeyvppyPFWHiDYzVw97FTxU2PgRoZhU5agPQj+8bNfNPWG620jiMLSqt85GV/xoSrehIJHgRJWcR3N7QzQJp9w0c2dxZviWyqrMpBtpbNaxJnbQYZj9iIhSIiAiIgInzUqBQSxAA4k6ASC2ht+2lPT+Yi59F5eZ9jJsTdesqKWY2AFyZBYrbRPB0pDocrVPUXsvlrIirUep813/Gcw/p0X6TLTWoOAA8gB/aX1tTbBtfZq4xQKtSpUVb2s4UAkWvZABe3PlOe7e7LlsTh6jKfu1O8D+YazqdGu32ps5VaamENvL2O2RVw9TJWTKeXQ+R5yWwVUBZ2zeLd2nXQo63HLqD1B5GcY3k2NVwb5WuUPyvbQ+B6GSxZUPtCtmJln7It3f2vHB3F6OH/eMDwZ+FNffvfllLrPLpuDVxdVf2HCOaIqMatespIcgABVuNVUADhqSxmVeixNPGizAzn/AGa7axFPGV9nYqq1XJmNN2YswKHvLmOpBBBF+FjL/jzqomi9PNu2cNkxmLQfZrVP+ZP6yCxR1lr26Q2PxpH/AF6n0a36StvTJqqFXM2YBVHEsTZRbztMqmtmYFEZAT+8YMG8mQ3E9NbDcnDUCeJpUyfMoJwnGdnlbC06VZqpevUYU2TL3UaspC2bi1msD5zv9CkEVUHBQFHkBYSsMkREKREQEx4isqKWY2A/8sOpmSVjeDHZmyrwU2H4vtH04ed5LRpbT2k9V7cLcF5L59W8eA5dTlwOzb6mfuy8FzMn6KATeM0nbBRwQHKbAoDpMon3LtdNR8KOk1amGI4SVtPlljZpGot9DIDend6nXpMjrcEeoPIjoRLZ8OfNWlcS7NPKW8OxamFrGk/C/dbky34+cntwN6EwNSq1RCwdbC3G4Nx6Tq+/O6KYqmRYBxco1uB/xOE4vBPTqNSdSHU2I8fCYs0drx2c498Rtlap4t8V28ip/wAidmxlYKxY8EUsfJQT+k5t2LbANP4uMcaW+FT8Te9Rh4Cyr/VJntS2x8DAVFBtUxJ+CvXKdahH5bj80kHI8JiM5q1j/wDI7v8A1sW/WWTse2MMRjzXe2TD6rfnVa4UeNhc28pU2fJSt4S1bi7Gots7FYqoxD08xpkMVNNlQMrix+YkgekSLbp2bHpmrUxxtVpn1XM36SxymbB2g1UYaqRdmpCs1zYXNMKLm3Mu/tLEuPf7in8FS59mUX95dIkYmLD4hXF18iCLEHoQeBmWQIiIGHF1siM/3VJ9hKUT3rHlp68T9ZctpUC9J1HEjTxtrb6StVdkkZqjIQOJzOB7BcxJid7StjDYtRzm7TxynnIKmHHzIiejP7m4m9hmX7WU/hFvoSZ0l2iXTEAzYV5FKE5GZ0uOcul2khEwUnmcGYsafJExVXtMxmOoIEa2MpN9oH1la3k3RoYllqEHMtgcpCs6c0zcvORvarUGHpCtSOSqTa66Enxtxmh2fb2166n4lMlVOUuuovbmv6iNzei43W15TFUKdHTLRoUF1BGUU1UcCP8Ay/jOAb77znH4s1dRSQZKKnkl73I+8x1PoOU7ZvhTwj4c/tQuraAKbOx4gLY69ddBObbH3Hp1HNkZ7nRSbhR0JFr+c555zG6erx/E5Oae0+T93pQMRXzC0kNhYSrXdcOhNqhAKgmx6XHP/wBzsmB3ByjRKSeQH6CaG3d2DQsxC+DLof8AInO8mU++r14fx/FyX1nLN/2/6vWxtnhadxwyqqeFOmMqe+rfmmPHU2U3EpOwN9q1BxTrE1aXAXPfXpZjxHnOg4c1KiZqiqt+Ci5NvEn/ABO3HyTOfHj8zwuTxs/XP/F/ZsrFk1FLEZXXLfmXBBUN6BrH06SelPSnlc0ybB+B6MNQw8QdZZ9n4g1KasdG4MOjKbN9QZbHkjZiIkUmHF4ZailGvY24GxBBuCCOBuJmiBGPso/ZqH8yhv7WmtV2M3RD5XX/ADJyJn1gq9XZ9RfsuPLvj/bc/SYUquOBDeR19pbpgxODp1PnUHxtqPI8RLPadU1EHQ2hbQySo4sGa+J2Obfu2zD7r/o4197yPF1bKbo3JW5/hI0b0m5nPyn1YM8xs00sPiORn7jMTZWtxC3+ht/aa0u3KO1J2xVRkU92hfyZuLD00nx2RbdVKbYcfxM5dVse+GA58ARbnyn1tLF0lwDOSDWZmPjmfj/c+0x9j+HVWqOfmuFB6C04S33e7m45jxT59Yd9Nsl8c4b5aVqa9OALH1Yn2En91t5koggi4PvI3ezYAapUJIUlrhzwB6P0B0IPnKhicFiqBsyNbqBmHoRPLn7Y8lr7/iXx+fxseO9a/wBux1d96IGim/iZUN5N6WraG1hwA4Sirjqh0AP1khhNk4moMzD4ac3fuj66mZy5M8pqvRw+N4nBfafa+qKNWqCmou9QhQPxG36z0Gy2FumntOY7ibHSnVFUi4TQMwsczaBrcgNQB43nRzil6z1ePx3GV8H+X83HyOSTHqInawswboZNbIfWovirf1r/AJVpCbWa4v0knsVv3j25U6WvmahH0I956Munx/ymYiJhSIkXiNrlQWVMyBsgJaxdr2sgsb6g6kjgeWsCUnylQHgQfI3lZ2ztdiRRemUBYAnMCCLGwOnAtlGkkMEqMLqMjDS6gKR7cR4HSBMRNbCYgklG+dbHwYHgw9iLciJAb27+4LAC1Z89XlRp2ap6i4CjxYiBaJjr0VdSrgMp4gi4nAd4O2THViVwwXDJ1sKlW3mwyj0B85Tsdt7HV/4mJrt/3WH0UgQadI2p2h/sW0sRhay5sPTqAIwuaiAojG/3wCx8dJdKG16dUpVpOr06qWVge6SCbA9DqR5kTzTWw7kliSxPEkkk+ZMlN1946mCqa3agx/eU+R/mXow68+Blxukrr23N0adZ81NwhuSUbQXPGYsDsNsKdCCSOA0UjwPXxlp2DhsPWppWR3qU3UMt3a1jyIvy6Ser4CnUXKw8raEeUvpjvenT+pncfXfxTWxAq6N8wFr/AGvJl5+c0xs9l/hlgOinT+k6D2m/vbhaGDp/GrVLJmA+QswudSAvG1x04iVWp2qbOTu0cHialudStlv4kB2mcv18qYZ5YXeNsTJoVRxdx+VAffLNpNnUwQztmblds7enG3pITB9s9NOGAsD92oL+t11lg2H2vbMqNaoj4ZuropQ/nQm3qBJjMZ+I3nzcuU1cqsOxtlMUu2amgOa+gYnlow0HmLmbNTC0CbftOp6tTP8A9R/ebCA1gHYgqwzIoN1APA6aMbc+A5dT843DuB3QlgLkuTb2AMvrL9cnw2x6nIo3QnMvuNZIbI2eKNMLfM2mZjzIUD0FgABNHYm0LIEZKncFs+RsjfhuAQPThbWTFKqGF1Nx1jWh9xEQEp+3MLUpFLAtTRmIA5h76X5MMxHjYeMuE+XUEWIuDyPCKK9gqoroVdCy8DnQqfrofQzewmEyWsSQBbXjbkCeduF5hwJtUZeV2A8lbT6TflknaKx2jVa6YCtVw9Q06lNb5l45CQHA6aa35WnnSls+rUDVMlRwDd3yswvzLNY6+JM9Q7Xwhro9Ai1OopWox+6eKqOJa3M6DxmptP4GEwrKqqlJKbd0cMoXn1v+sul285YWinOStGnTtylVqYnW/rPqnjyOBmFWfEUEtwkBtCiJ+rtInnMVareB0HsZ2+adRsI57jd+nfkw+ZR58fedvpPpPJ+yNoGhiKVVeNN1b0B7w9rz1PgaoZQRwIuPWaiNHe3YgxeFr0vtPSKp4MDmFvNgvsJ5x2fs+2jizcDfkeYnqJXsZwntW2WcJjS6C1OuPiL0zXs6+9j6xlFQpw1MCR2NFPlxkfVxjHnMALMZlXZuw7eQBDgmJZjUJpL91MhZz4LmA06tOwVKgUXOgnE+wjYNT9pq4plIRKZpqTzdypIHkq/7hOxvTZ3IFrLzOoF+g5nnroNJd6iMdfGE6KCAdL8z4KOZm3s7DlAbixY3t00A18dLzLQwyrqNTzY6k/48hpM0n38oREShERAh9o0ij5/sk3vyVtAQ3QGw15G/WfZxoGhBva9vCShE0cTgKAGdhlC31DFQt+NrGwjdnQ032jfRFJPsJzftC2l+0Uzh6damAT+8bONbfYUX+W/E851NNnU2AJZqinUAsMpHiFADDzvNqjhKaCyIqjwUD+0btHlLE7s24VaZ/NIvEbGqLws34SG/tPYvwx0HtOW9tVbDpSSkKdP4jXqswQBgiaKMwFxd2X0UyK89kMpsbibFNtJssxbQ6+es/EwxhWq4nqPc+qWw1AniaSf8RPMVVJ6e3Ro5aFIdKaD2UTUSpfErbWU/tZ2J+07PZ1F6lBg69bEhXHsfpLviEuJppTFSm9M/aVl9xaa7g897v7h4jEPlVCx5gaKv434L5anwnVdidkdCkhNV89S2gUFKYPIHXM45HUX6CX3YlNBQp5FCKVBygWFyNeHjN6czavYOutBRSCLRVdAhGRR+B/lYfXrNzBVmermW2UrZrG40+XUaX1Pp6SVn4BGr+0fsREoREQEREBIHbD56y0/sqV05Zm1ufJR/uk9Knt3aC4ZquIqA5Kb5mtxt8KmNBz4yUWHZpsrL9xmHoTmH0YTLi8QKaM5uQoJsOJtyE59V7TsGuLohCWo1QEqVMrKEa/cY5tbC5B6X8JYd7dtBUNGnZnYAnoo4jhxJtoPXzorm3trYg5mru9JACcqsUUBRc3YWLWHU+k5FvTjSx1uGqEOQSSVQfw0N+diWPi07yKNHF0ilQXp1QGHUMP1B5Ti+/u52KwtVqjg1KTG4qqNNeTD7Jk7ixVMJSuZIVqQAmtg3AmbGVriRWpgcOalenTH26ir7sAZ6g2NTsonAezjZ/wAXGq1tKYL+vBf7/Seh9n07KJvHpPy22Gkj8No8kTIx6gViSQAOJOgmoVtbBrq1KykEoWUgHUWdrXEkpzyj+0UmFdabDUkX0zqWLEWvexvpfnYzoNJwwDDgQCPIi8wj6iIgIiICIiAiIgJx7tzFZQMrsKTZXdQe62U5CT5E0vedhlZ7QNjjEYU6XNO5IAuTTZStQDr3TmA6osl6I4TsbBjEqtIC7sQo8z+k7BszYNP4a0lv3ABnuSSQLXJPH/AEofZnsN6NXFPUGtK1JDyJqC+dTzBSxB8Z1/ZFHKg8ZMfq1WKdGphHyv8AwmNww4K33h+olmw+KWouVwrBhzsVYSQqUgwswBB4gyNGxghvSNgeKHVfTpLrXQq+3uyzBVyWpXoOfu6oT+E/pKRtTshxq/wnpVR5lT7ETtFGmw6jw+YenOZ8z9AfKUcx3C3WrYNG+NRf4jNrlGYWXgAQfM+sv9LFvay0Kp88iD6t+k3jVP3TMVTEsOQHmQJRhviW5U6Q8zVb2soH1mB6NKmczk1H5FrG34VHdXzteYcZtMD5qijwXU/SVjaO22zZaItfTO3eb8q8B5m/lAsdUvVbKPnYd0fcU6fEboBy6mWekgUBRwAAHkBacErdpGJwGMqJTC1aVxnV/mZrDMRUGoPnceE65svfLCV6NOtTcn4gvkAzOp4EOB8pBBGsiLDEj12zRPAsTzXI2Yea2uP15Tbw2JVxdTfkdCCD0IOoMDLERAREQEREBERApWIwKUfiqgIUVgQOg+GpCjwFyAPSQW2u1fC4R2omjWepTNmACKAbA8S3QiXDblC1Q9KoBB/1Kd9PzLw/CZxbf7ZSGpi3y/vL0qoOvyFFRtPNGnPG6tirPS7dKF+9hKoHg6GT+yu17ZlUgM9SiT/1Esv9Skiec1UTdw2BD+E6H160wOPpVlD0nV1PNSCPpNm88rYBcZhG+LhqjqR9wkX814GdU3F7WFrMtDHBadQ6CpwVj/MD8pkNuqmYqtJW+YA+YvBqjjeaGO2kqDjLFY8bhKABJpr7Sm7bpUqVKpiflWmNBxBbkBJirXNXM7sEpLqzsbAAcdTOTb573JjKy0qWmFpHT/UYfaPhMXLd1EVt8DUruLC9Wu/dHi7WW/vPQ2xN26eGoJRQCyixP3m5sfMznnZbgBiMf8Qi6YdC/hnbup9M59J2gpNwV7EbPuUFr2Zh+QoSR/UFtPjCYxqFUqO8MuoN9RmuoB5H57XljySI2yFVGIGtr+Ztp+glTSw03DAMOBAI9Z9TDg6eWmi/dUD2EzSBERAREQEREDBjMKtVCjjQ+hBGoIPIg63nMd/9iOjJVdcyENQqVAO6UqfIzj7JDgA8u9fwnVZC755f2HEBgCGpsoB5l+6o9yJnLGVXk7GYc03ZG4qxB9DaSGx6uom1vBhwahswZlJpu3DMU0D28QNfETQwVAq0s6VdqCDLKttyipqdD1HGTQxgVNekgaYatWAQEsxso6kmwHuRCO1bn164wOHUszsaSG51PeW9h4ayXpYMs1mu7/cXj+Y8EHnJnY+74pUKVJ3JFOmiEL3Acigakd48OsmcPh0QZUUKOgAExrK9/D45D2wbDx37OjKwOGX+LSp6ZDyZjxqLyJ5Hl04xWwtSk+RgQw5ec9j1KYYFWAKkEEEXBB0II5icnxe5KUsazOuamlNvh34lKl1K345kBYX6MpmpJj0bSnYxsg0cAKzizYk/E/IBan7i5/NJ7ezeujgku/edvlpjifE9B4zf2fjUKALYAAADgAALAAThe9WHxmIx9YGlUY5yF7rZcg+Wx4Wtr6y5XSrfur2h4vFY5aTJTFFg1woOZQBe+YnX25y94dDXrAfYpkM/mNUX3s3kB1lK3D3Walmy2NdhZ3tdKK8ct/tMdDYeHLWdQwOEWkgRfMk8STxJ8Ym9JWxERKhERAREQEREBKX2lVqxpJToL8RgwqMgIBIAb4YF9D38rW0+SXSU3bKsuJctzZWH4fhqo9mVvfxmch55xVKpScrWRka+oYWN76zKMUoE9BvutgMR362Foux4sUAb1IsTPuluJsxTcYKgT/Mmf/lea0rzlRFbEv8ADoI1RjplQFj624es6xuF2bvQtiMVpVGqUwb5D95iOLeA0E6FSKUe7ToKicB8MIP9oA9tZh2iwdVIJ/lKkgg3tpb+xl0MuysS6sAWJUtkYMSbEg5WUnWxtYjxFrSwyt7Bou9iw0R2LNawdkLIuUdOLHlwEskiE1NpYL4qixsy6qbX8wRzBGhm3ECpVd36+a6BF698kendvNvDbtE/x6pYfdTuKfNvmPpaWKIGLDYdKahEUKo4ACwmWIgIiICIiAiIgIiICaW1NmrWWxJVh8rDiL+fEHmDN2IFZp0MRQPeTOn3qevunzD0vN6ltOm2mYA9D3T7HWTE+HpKeIB8wDLsVraeKQ6BgTyA7x9ANZkw2x6tRi1Q5KbNmyj5/lA1PBbkEnideRlhp0VX5VA8gBPuQfFKmFAVRYAAADgAOAn3EQEREBERAREQEREBERAREQEREBERAREQEREBERAREQEREBERAREQEREBERAREQEREBERAREQEREBERAREQEREBERAREQ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70" name="AutoShape 6" descr="data:image/jpeg;base64,/9j/4AAQSkZJRgABAQAAAQABAAD/2wCEAAkGBxITEhUTEhQWFhQVFxgXGBcYFRcVFhgYFRQXGBgYFxcYHCggGBwlHBQUITEiJSkrLi4uGB8zODMsNygtLisBCgoKDg0OGhAQGiwfHiQsLCwsLCwsLCwsLCwsLCwsLCwsLC0sLDcsLCwsLywsLCwsLCwsLCwsLCwsLCwsLCwsLP/AABEIATcAogMBIgACEQEDEQH/xAAcAAEAAgMBAQEAAAAAAAAAAAAABQYDBAcIAgH/xAA/EAACAQIDBQYDBQcDBAMAAAABAgADEQQSIQUGMUFRByJhcYGREzKhQlJygsEUIzNikrHRY6KyU4Pw8UPC4f/EABkBAQEBAQEBAAAAAAAAAAAAAAABAgMEBf/EACQRAQEAAgIDAAIBBQAAAAAAAAABAhEDMQQSIUFRBRNxgaHh/9oADAMBAAIRAxEAPwDuMREBERAREQEREBERAREQEREBERAREQEREBERAREQEREBERAREQESP3g2ouFw9Wu3BFJA+83BVHmbCcw3H3vxGFWn+3AthcTmqU62rZCztmvzy3ubcgbjTgHX4kbtTblDD00rVWtScqA4BZe8LhiV4Lpx4TbbFL8M1VYFMpYMDcEAXuD0gRmxd46eIxGKoJxwzKp11a9wSByAZHX8smp543N3jNDaq1Sf3dZhRqf90ixPk5B956HkgREShERAREQEREBERAREQEREBERA4/2ybZarWpYGkftKGA+1UqWCg25KrX83HSW3EbOonCrhWANNEVR1BUWDL0N9ZyzBYr4u1kqubktVrC/V2cqPRVQflk9v3vE1GkmQ2c1FYfhQ3N/A6D1jHrYh8Vt18NRxGza92TMGotyUq4YgdEZe8B9k3HlCbJ3xr0MA+Fzn4T3IGpYa6opv3UPEjz6zS322zTxLpUpgg5AGuLa3Onja51kGKw7oPBfrJpUlUpstJCfnds3jfl9Z6a2lvNhMPpXrorgaoDmf+lbkTyzi8eahGoGW1gdOHjLDuxsZcVUC1quW+pzHU/gXgx8f7wO2YHtIwVavToUviO9Rso7oAv11N7WB5S4zlGD2HhcLtHZ64dLZg5LE3ZmUNqT68BYTq8qEREBERAREQEREBERAREQEREDzNvZQfBYw8Vak7KD/ACh2ak2vEMjeWhErm29rvWfMxJJ69OgHIS09r+8K4nFnJYogNNT1VSe943bMR4AdZQlW8kivsG826GDLTLs/BEyWqMtNYXaNfZw5zBTqvSPdNx908P8A8PiJ8YnGFzxso4n9B4z9NFiLrROXrYk+d5YjoO4+8yNjMNVxFRilBXWx7zJn4MTxdQTx1Inf6bhgCpBBFwQbgg8CDznjvC1WUh0JDKZ2vsn3yBy4eof3bnKn+nUOuTwRuXQ6cxKnTrcREgREQEREBERAREQEREBKd2nbyDCYUorWq1gQDzRB87+xsPFhLLtbaVPD0nrVTZEF/EnkqjmxOgE80doO8j4uu7HnYWvcKq/LTHlck9STJRU8biS7lvbwHIe029n4fMRI9FuZaNiUdLyq3EphFkDtTF3uJK7YxFtBK5UNzIsZcIUTvvr0H6mTw246ELUosgYaZlZbjqMw1nVOy/s/TD01xOJQNiagDKrC4oqdQAPv9Ty4Sf3x2EuMw9Wg/wAxUtTbmlRRdSPax6gmVK897QC5868G4iZd28UadYLeyvppyPFWHiDYzVw97FTxU2PgRoZhU5agPQj+8bNfNPWG620jiMLSqt85GV/xoSrehIJHgRJWcR3N7QzQJp9w0c2dxZviWyqrMpBtpbNaxJnbQYZj9iIhSIiAiIgInzUqBQSxAA4k6ASC2ht+2lPT+Yi59F5eZ9jJsTdesqKWY2AFyZBYrbRPB0pDocrVPUXsvlrIirUep813/Gcw/p0X6TLTWoOAA8gB/aX1tTbBtfZq4xQKtSpUVb2s4UAkWvZABe3PlOe7e7LlsTh6jKfu1O8D+YazqdGu32ps5VaamENvL2O2RVw9TJWTKeXQ+R5yWwVUBZ2zeLd2nXQo63HLqD1B5GcY3k2NVwb5WuUPyvbQ+B6GSxZUPtCtmJln7It3f2vHB3F6OH/eMDwZ+FNffvfllLrPLpuDVxdVf2HCOaIqMatespIcgABVuNVUADhqSxmVeixNPGizAzn/AGa7axFPGV9nYqq1XJmNN2YswKHvLmOpBBBF+FjL/jzqomi9PNu2cNkxmLQfZrVP+ZP6yCxR1lr26Q2PxpH/AF6n0a36StvTJqqFXM2YBVHEsTZRbztMqmtmYFEZAT+8YMG8mQ3E9NbDcnDUCeJpUyfMoJwnGdnlbC06VZqpevUYU2TL3UaspC2bi1msD5zv9CkEVUHBQFHkBYSsMkREKREQEx4isqKWY2A/8sOpmSVjeDHZmyrwU2H4vtH04ed5LRpbT2k9V7cLcF5L59W8eA5dTlwOzb6mfuy8FzMn6KATeM0nbBRwQHKbAoDpMon3LtdNR8KOk1amGI4SVtPlljZpGot9DIDend6nXpMjrcEeoPIjoRLZ8OfNWlcS7NPKW8OxamFrGk/C/dbky34+cntwN6EwNSq1RCwdbC3G4Nx6Tq+/O6KYqmRYBxco1uB/xOE4vBPTqNSdSHU2I8fCYs0drx2c498Rtlap4t8V28ip/wAidmxlYKxY8EUsfJQT+k5t2LbANP4uMcaW+FT8Te9Rh4Cyr/VJntS2x8DAVFBtUxJ+CvXKdahH5bj80kHI8JiM5q1j/wDI7v8A1sW/WWTse2MMRjzXe2TD6rfnVa4UeNhc28pU2fJSt4S1bi7Gots7FYqoxD08xpkMVNNlQMrix+YkgekSLbp2bHpmrUxxtVpn1XM36SxymbB2g1UYaqRdmpCs1zYXNMKLm3Mu/tLEuPf7in8FS59mUX95dIkYmLD4hXF18iCLEHoQeBmWQIiIGHF1siM/3VJ9hKUT3rHlp68T9ZctpUC9J1HEjTxtrb6StVdkkZqjIQOJzOB7BcxJid7StjDYtRzm7TxynnIKmHHzIiejP7m4m9hmX7WU/hFvoSZ0l2iXTEAzYV5FKE5GZ0uOcul2khEwUnmcGYsafJExVXtMxmOoIEa2MpN9oH1la3k3RoYllqEHMtgcpCs6c0zcvORvarUGHpCtSOSqTa66Enxtxmh2fb2166n4lMlVOUuuovbmv6iNzei43W15TFUKdHTLRoUF1BGUU1UcCP8Ay/jOAb77znH4s1dRSQZKKnkl73I+8x1PoOU7ZvhTwj4c/tQuraAKbOx4gLY69ddBObbH3Hp1HNkZ7nRSbhR0JFr+c555zG6erx/E5Oae0+T93pQMRXzC0kNhYSrXdcOhNqhAKgmx6XHP/wBzsmB3ByjRKSeQH6CaG3d2DQsxC+DLof8AInO8mU++r14fx/FyX1nLN/2/6vWxtnhadxwyqqeFOmMqe+rfmmPHU2U3EpOwN9q1BxTrE1aXAXPfXpZjxHnOg4c1KiZqiqt+Ci5NvEn/ABO3HyTOfHj8zwuTxs/XP/F/ZsrFk1FLEZXXLfmXBBUN6BrH06SelPSnlc0ybB+B6MNQw8QdZZ9n4g1KasdG4MOjKbN9QZbHkjZiIkUmHF4ZailGvY24GxBBuCCOBuJmiBGPso/ZqH8yhv7WmtV2M3RD5XX/ADJyJn1gq9XZ9RfsuPLvj/bc/SYUquOBDeR19pbpgxODp1PnUHxtqPI8RLPadU1EHQ2hbQySo4sGa+J2Obfu2zD7r/o4197yPF1bKbo3JW5/hI0b0m5nPyn1YM8xs00sPiORn7jMTZWtxC3+ht/aa0u3KO1J2xVRkU92hfyZuLD00nx2RbdVKbYcfxM5dVse+GA58ARbnyn1tLF0lwDOSDWZmPjmfj/c+0x9j+HVWqOfmuFB6C04S33e7m45jxT59Yd9Nsl8c4b5aVqa9OALH1Yn2En91t5koggi4PvI3ezYAapUJIUlrhzwB6P0B0IPnKhicFiqBsyNbqBmHoRPLn7Y8lr7/iXx+fxseO9a/wBux1d96IGim/iZUN5N6WraG1hwA4Sirjqh0AP1khhNk4moMzD4ac3fuj66mZy5M8pqvRw+N4nBfafa+qKNWqCmou9QhQPxG36z0Gy2FumntOY7ibHSnVFUi4TQMwsczaBrcgNQB43nRzil6z1ePx3GV8H+X83HyOSTHqInawswboZNbIfWovirf1r/AJVpCbWa4v0knsVv3j25U6WvmahH0I956Munx/ymYiJhSIkXiNrlQWVMyBsgJaxdr2sgsb6g6kjgeWsCUnylQHgQfI3lZ2ztdiRRemUBYAnMCCLGwOnAtlGkkMEqMLqMjDS6gKR7cR4HSBMRNbCYgklG+dbHwYHgw9iLciJAb27+4LAC1Z89XlRp2ap6i4CjxYiBaJjr0VdSrgMp4gi4nAd4O2THViVwwXDJ1sKlW3mwyj0B85Tsdt7HV/4mJrt/3WH0UgQadI2p2h/sW0sRhay5sPTqAIwuaiAojG/3wCx8dJdKG16dUpVpOr06qWVge6SCbA9DqR5kTzTWw7kliSxPEkkk+ZMlN1946mCqa3agx/eU+R/mXow68+Blxukrr23N0adZ81NwhuSUbQXPGYsDsNsKdCCSOA0UjwPXxlp2DhsPWppWR3qU3UMt3a1jyIvy6Ser4CnUXKw8raEeUvpjvenT+pncfXfxTWxAq6N8wFr/AGvJl5+c0xs9l/hlgOinT+k6D2m/vbhaGDp/GrVLJmA+QswudSAvG1x04iVWp2qbOTu0cHialudStlv4kB2mcv18qYZ5YXeNsTJoVRxdx+VAffLNpNnUwQztmblds7enG3pITB9s9NOGAsD92oL+t11lg2H2vbMqNaoj4ZuropQ/nQm3qBJjMZ+I3nzcuU1cqsOxtlMUu2amgOa+gYnlow0HmLmbNTC0CbftOp6tTP8A9R/ebCA1gHYgqwzIoN1APA6aMbc+A5dT843DuB3QlgLkuTb2AMvrL9cnw2x6nIo3QnMvuNZIbI2eKNMLfM2mZjzIUD0FgABNHYm0LIEZKncFs+RsjfhuAQPThbWTFKqGF1Nx1jWh9xEQEp+3MLUpFLAtTRmIA5h76X5MMxHjYeMuE+XUEWIuDyPCKK9gqoroVdCy8DnQqfrofQzewmEyWsSQBbXjbkCeduF5hwJtUZeV2A8lbT6TflknaKx2jVa6YCtVw9Q06lNb5l45CQHA6aa35WnnSls+rUDVMlRwDd3yswvzLNY6+JM9Q7Xwhro9Ai1OopWox+6eKqOJa3M6DxmptP4GEwrKqqlJKbd0cMoXn1v+sul285YWinOStGnTtylVqYnW/rPqnjyOBmFWfEUEtwkBtCiJ+rtInnMVareB0HsZ2+adRsI57jd+nfkw+ZR58fedvpPpPJ+yNoGhiKVVeNN1b0B7w9rz1PgaoZQRwIuPWaiNHe3YgxeFr0vtPSKp4MDmFvNgvsJ5x2fs+2jizcDfkeYnqJXsZwntW2WcJjS6C1OuPiL0zXs6+9j6xlFQpw1MCR2NFPlxkfVxjHnMALMZlXZuw7eQBDgmJZjUJpL91MhZz4LmA06tOwVKgUXOgnE+wjYNT9pq4plIRKZpqTzdypIHkq/7hOxvTZ3IFrLzOoF+g5nnroNJd6iMdfGE6KCAdL8z4KOZm3s7DlAbixY3t00A18dLzLQwyrqNTzY6k/48hpM0n38oREShERAh9o0ij5/sk3vyVtAQ3QGw15G/WfZxoGhBva9vCShE0cTgKAGdhlC31DFQt+NrGwjdnQ032jfRFJPsJzftC2l+0Uzh6damAT+8bONbfYUX+W/E851NNnU2AJZqinUAsMpHiFADDzvNqjhKaCyIqjwUD+0btHlLE7s24VaZ/NIvEbGqLws34SG/tPYvwx0HtOW9tVbDpSSkKdP4jXqswQBgiaKMwFxd2X0UyK89kMpsbibFNtJssxbQ6+es/EwxhWq4nqPc+qWw1AniaSf8RPMVVJ6e3Ro5aFIdKaD2UTUSpfErbWU/tZ2J+07PZ1F6lBg69bEhXHsfpLviEuJppTFSm9M/aVl9xaa7g897v7h4jEPlVCx5gaKv434L5anwnVdidkdCkhNV89S2gUFKYPIHXM45HUX6CX3YlNBQp5FCKVBygWFyNeHjN6czavYOutBRSCLRVdAhGRR+B/lYfXrNzBVmermW2UrZrG40+XUaX1Pp6SVn4BGr+0fsREoREQEREBIHbD56y0/sqV05Zm1ufJR/uk9Knt3aC4ZquIqA5Kb5mtxt8KmNBz4yUWHZpsrL9xmHoTmH0YTLi8QKaM5uQoJsOJtyE59V7TsGuLohCWo1QEqVMrKEa/cY5tbC5B6X8JYd7dtBUNGnZnYAnoo4jhxJtoPXzorm3trYg5mru9JACcqsUUBRc3YWLWHU+k5FvTjSx1uGqEOQSSVQfw0N+diWPi07yKNHF0ilQXp1QGHUMP1B5Ti+/u52KwtVqjg1KTG4qqNNeTD7Jk7ixVMJSuZIVqQAmtg3AmbGVriRWpgcOalenTH26ir7sAZ6g2NTsonAezjZ/wAXGq1tKYL+vBf7/Seh9n07KJvHpPy22Gkj8No8kTIx6gViSQAOJOgmoVtbBrq1KykEoWUgHUWdrXEkpzyj+0UmFdabDUkX0zqWLEWvexvpfnYzoNJwwDDgQCPIi8wj6iIgIiICIiAiIgJx7tzFZQMrsKTZXdQe62U5CT5E0vedhlZ7QNjjEYU6XNO5IAuTTZStQDr3TmA6osl6I4TsbBjEqtIC7sQo8z+k7BszYNP4a0lv3ABnuSSQLXJPH/AEofZnsN6NXFPUGtK1JDyJqC+dTzBSxB8Z1/ZFHKg8ZMfq1WKdGphHyv8AwmNww4K33h+olmw+KWouVwrBhzsVYSQqUgwswBB4gyNGxghvSNgeKHVfTpLrXQq+3uyzBVyWpXoOfu6oT+E/pKRtTshxq/wnpVR5lT7ETtFGmw6jw+YenOZ8z9AfKUcx3C3WrYNG+NRf4jNrlGYWXgAQfM+sv9LFvay0Kp88iD6t+k3jVP3TMVTEsOQHmQJRhviW5U6Q8zVb2soH1mB6NKmczk1H5FrG34VHdXzteYcZtMD5qijwXU/SVjaO22zZaItfTO3eb8q8B5m/lAsdUvVbKPnYd0fcU6fEboBy6mWekgUBRwAAHkBacErdpGJwGMqJTC1aVxnV/mZrDMRUGoPnceE65svfLCV6NOtTcn4gvkAzOp4EOB8pBBGsiLDEj12zRPAsTzXI2Yea2uP15Tbw2JVxdTfkdCCD0IOoMDLERAREQEREBERApWIwKUfiqgIUVgQOg+GpCjwFyAPSQW2u1fC4R2omjWepTNmACKAbA8S3QiXDblC1Q9KoBB/1Kd9PzLw/CZxbf7ZSGpi3y/vL0qoOvyFFRtPNGnPG6tirPS7dKF+9hKoHg6GT+yu17ZlUgM9SiT/1Esv9Skiec1UTdw2BD+E6H160wOPpVlD0nV1PNSCPpNm88rYBcZhG+LhqjqR9wkX814GdU3F7WFrMtDHBadQ6CpwVj/MD8pkNuqmYqtJW+YA+YvBqjjeaGO2kqDjLFY8bhKABJpr7Sm7bpUqVKpiflWmNBxBbkBJirXNXM7sEpLqzsbAAcdTOTb573JjKy0qWmFpHT/UYfaPhMXLd1EVt8DUruLC9Wu/dHi7WW/vPQ2xN26eGoJRQCyixP3m5sfMznnZbgBiMf8Qi6YdC/hnbup9M59J2gpNwV7EbPuUFr2Zh+QoSR/UFtPjCYxqFUqO8MuoN9RmuoB5H57XljySI2yFVGIGtr+Ztp+glTSw03DAMOBAI9Z9TDg6eWmi/dUD2EzSBERAREQEREDBjMKtVCjjQ+hBGoIPIg63nMd/9iOjJVdcyENQqVAO6UqfIzj7JDgA8u9fwnVZC755f2HEBgCGpsoB5l+6o9yJnLGVXk7GYc03ZG4qxB9DaSGx6uom1vBhwahswZlJpu3DMU0D28QNfETQwVAq0s6VdqCDLKttyipqdD1HGTQxgVNekgaYatWAQEsxso6kmwHuRCO1bn164wOHUszsaSG51PeW9h4ayXpYMs1mu7/cXj+Y8EHnJnY+74pUKVJ3JFOmiEL3Acigakd48OsmcPh0QZUUKOgAExrK9/D45D2wbDx37OjKwOGX+LSp6ZDyZjxqLyJ5Hl04xWwtSk+RgQw5ec9j1KYYFWAKkEEEXBB0II5icnxe5KUsazOuamlNvh34lKl1K345kBYX6MpmpJj0bSnYxsg0cAKzizYk/E/IBan7i5/NJ7ezeujgku/edvlpjifE9B4zf2fjUKALYAAADgAALAAThe9WHxmIx9YGlUY5yF7rZcg+Wx4Wtr6y5XSrfur2h4vFY5aTJTFFg1woOZQBe+YnX25y94dDXrAfYpkM/mNUX3s3kB1lK3D3Walmy2NdhZ3tdKK8ct/tMdDYeHLWdQwOEWkgRfMk8STxJ8Ym9JWxERKhERAREQEREBKX2lVqxpJToL8RgwqMgIBIAb4YF9D38rW0+SXSU3bKsuJctzZWH4fhqo9mVvfxmch55xVKpScrWRka+oYWN76zKMUoE9BvutgMR362Foux4sUAb1IsTPuluJsxTcYKgT/Mmf/lea0rzlRFbEv8ADoI1RjplQFj624es6xuF2bvQtiMVpVGqUwb5D95iOLeA0E6FSKUe7ToKicB8MIP9oA9tZh2iwdVIJ/lKkgg3tpb+xl0MuysS6sAWJUtkYMSbEg5WUnWxtYjxFrSwyt7Bou9iw0R2LNawdkLIuUdOLHlwEskiE1NpYL4qixsy6qbX8wRzBGhm3ECpVd36+a6BF698kendvNvDbtE/x6pYfdTuKfNvmPpaWKIGLDYdKahEUKo4ACwmWIgIiICIiAiIgIiICaW1NmrWWxJVh8rDiL+fEHmDN2IFZp0MRQPeTOn3qevunzD0vN6ltOm2mYA9D3T7HWTE+HpKeIB8wDLsVraeKQ6BgTyA7x9ANZkw2x6tRi1Q5KbNmyj5/lA1PBbkEnideRlhp0VX5VA8gBPuQfFKmFAVRYAAADgAOAn3EQEREBERAREQEREBERAREQEREBERAREQEREBERAREQEREBERAREQEREBERAREQEREBERAREQEREBERAREQEREBERAREQ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72" name="AutoShape 8" descr="data:image/jpeg;base64,/9j/4AAQSkZJRgABAQAAAQABAAD/2wCEAAkGBxITEhUTEhQWFhQVFxgXGBcYFRcVFhgYFRQXGBgYFxcYHCggGBwlHBQUITEiJSkrLi4uGB8zODMsNygtLisBCgoKDg0OGhAQGiwfHiQsLCwsLCwsLCwsLCwsLCwsLCwsLC0sLDcsLCwsLywsLCwsLCwsLCwsLCwsLCwsLCwsLP/AABEIATcAogMBIgACEQEDEQH/xAAcAAEAAgMBAQEAAAAAAAAAAAAABQYDBAcIAgH/xAA/EAACAQIDBQYDBQcDBAMAAAABAgADEQQSIQUGMUFRByJhcYGREzKhQlJygsEUIzNikrHRY6KyU4Pw8UPC4f/EABkBAQEBAQEBAAAAAAAAAAAAAAABAgMEBf/EACQRAQEAAgIDAAIBBQAAAAAAAAABAhEDMQQSIUFRBRNxgaHh/9oADAMBAAIRAxEAPwDuMREBERAREQEREBERAREQEREBERAREQEREBERAREQEREBERAREQESP3g2ouFw9Wu3BFJA+83BVHmbCcw3H3vxGFWn+3AthcTmqU62rZCztmvzy3ubcgbjTgHX4kbtTblDD00rVWtScqA4BZe8LhiV4Lpx4TbbFL8M1VYFMpYMDcEAXuD0gRmxd46eIxGKoJxwzKp11a9wSByAZHX8smp543N3jNDaq1Sf3dZhRqf90ixPk5B956HkgREShERAREQEREBERAREQEREBERA4/2ybZarWpYGkftKGA+1UqWCg25KrX83HSW3EbOonCrhWANNEVR1BUWDL0N9ZyzBYr4u1kqubktVrC/V2cqPRVQflk9v3vE1GkmQ2c1FYfhQ3N/A6D1jHrYh8Vt18NRxGza92TMGotyUq4YgdEZe8B9k3HlCbJ3xr0MA+Fzn4T3IGpYa6opv3UPEjz6zS322zTxLpUpgg5AGuLa3Onja51kGKw7oPBfrJpUlUpstJCfnds3jfl9Z6a2lvNhMPpXrorgaoDmf+lbkTyzi8eahGoGW1gdOHjLDuxsZcVUC1quW+pzHU/gXgx8f7wO2YHtIwVavToUviO9Rso7oAv11N7WB5S4zlGD2HhcLtHZ64dLZg5LE3ZmUNqT68BYTq8qEREBERAREQEREBERAREQEREDzNvZQfBYw8Vak7KD/ACh2ak2vEMjeWhErm29rvWfMxJJ69OgHIS09r+8K4nFnJYogNNT1VSe943bMR4AdZQlW8kivsG826GDLTLs/BEyWqMtNYXaNfZw5zBTqvSPdNx908P8A8PiJ8YnGFzxso4n9B4z9NFiLrROXrYk+d5YjoO4+8yNjMNVxFRilBXWx7zJn4MTxdQTx1Inf6bhgCpBBFwQbgg8CDznjvC1WUh0JDKZ2vsn3yBy4eof3bnKn+nUOuTwRuXQ6cxKnTrcREgREQEREBERAREQEREBKd2nbyDCYUorWq1gQDzRB87+xsPFhLLtbaVPD0nrVTZEF/EnkqjmxOgE80doO8j4uu7HnYWvcKq/LTHlck9STJRU8biS7lvbwHIe029n4fMRI9FuZaNiUdLyq3EphFkDtTF3uJK7YxFtBK5UNzIsZcIUTvvr0H6mTw246ELUosgYaZlZbjqMw1nVOy/s/TD01xOJQNiagDKrC4oqdQAPv9Ty4Sf3x2EuMw9Wg/wAxUtTbmlRRdSPax6gmVK897QC5868G4iZd28UadYLeyvppyPFWHiDYzVw97FTxU2PgRoZhU5agPQj+8bNfNPWG620jiMLSqt85GV/xoSrehIJHgRJWcR3N7QzQJp9w0c2dxZviWyqrMpBtpbNaxJnbQYZj9iIhSIiAiIgInzUqBQSxAA4k6ASC2ht+2lPT+Yi59F5eZ9jJsTdesqKWY2AFyZBYrbRPB0pDocrVPUXsvlrIirUep813/Gcw/p0X6TLTWoOAA8gB/aX1tTbBtfZq4xQKtSpUVb2s4UAkWvZABe3PlOe7e7LlsTh6jKfu1O8D+YazqdGu32ps5VaamENvL2O2RVw9TJWTKeXQ+R5yWwVUBZ2zeLd2nXQo63HLqD1B5GcY3k2NVwb5WuUPyvbQ+B6GSxZUPtCtmJln7It3f2vHB3F6OH/eMDwZ+FNffvfllLrPLpuDVxdVf2HCOaIqMatespIcgABVuNVUADhqSxmVeixNPGizAzn/AGa7axFPGV9nYqq1XJmNN2YswKHvLmOpBBBF+FjL/jzqomi9PNu2cNkxmLQfZrVP+ZP6yCxR1lr26Q2PxpH/AF6n0a36StvTJqqFXM2YBVHEsTZRbztMqmtmYFEZAT+8YMG8mQ3E9NbDcnDUCeJpUyfMoJwnGdnlbC06VZqpevUYU2TL3UaspC2bi1msD5zv9CkEVUHBQFHkBYSsMkREKREQEx4isqKWY2A/8sOpmSVjeDHZmyrwU2H4vtH04ed5LRpbT2k9V7cLcF5L59W8eA5dTlwOzb6mfuy8FzMn6KATeM0nbBRwQHKbAoDpMon3LtdNR8KOk1amGI4SVtPlljZpGot9DIDend6nXpMjrcEeoPIjoRLZ8OfNWlcS7NPKW8OxamFrGk/C/dbky34+cntwN6EwNSq1RCwdbC3G4Nx6Tq+/O6KYqmRYBxco1uB/xOE4vBPTqNSdSHU2I8fCYs0drx2c498Rtlap4t8V28ip/wAidmxlYKxY8EUsfJQT+k5t2LbANP4uMcaW+FT8Te9Rh4Cyr/VJntS2x8DAVFBtUxJ+CvXKdahH5bj80kHI8JiM5q1j/wDI7v8A1sW/WWTse2MMRjzXe2TD6rfnVa4UeNhc28pU2fJSt4S1bi7Gots7FYqoxD08xpkMVNNlQMrix+YkgekSLbp2bHpmrUxxtVpn1XM36SxymbB2g1UYaqRdmpCs1zYXNMKLm3Mu/tLEuPf7in8FS59mUX95dIkYmLD4hXF18iCLEHoQeBmWQIiIGHF1siM/3VJ9hKUT3rHlp68T9ZctpUC9J1HEjTxtrb6StVdkkZqjIQOJzOB7BcxJid7StjDYtRzm7TxynnIKmHHzIiejP7m4m9hmX7WU/hFvoSZ0l2iXTEAzYV5FKE5GZ0uOcul2khEwUnmcGYsafJExVXtMxmOoIEa2MpN9oH1la3k3RoYllqEHMtgcpCs6c0zcvORvarUGHpCtSOSqTa66Enxtxmh2fb2166n4lMlVOUuuovbmv6iNzei43W15TFUKdHTLRoUF1BGUU1UcCP8Ay/jOAb77znH4s1dRSQZKKnkl73I+8x1PoOU7ZvhTwj4c/tQuraAKbOx4gLY69ddBObbH3Hp1HNkZ7nRSbhR0JFr+c555zG6erx/E5Oae0+T93pQMRXzC0kNhYSrXdcOhNqhAKgmx6XHP/wBzsmB3ByjRKSeQH6CaG3d2DQsxC+DLof8AInO8mU++r14fx/FyX1nLN/2/6vWxtnhadxwyqqeFOmMqe+rfmmPHU2U3EpOwN9q1BxTrE1aXAXPfXpZjxHnOg4c1KiZqiqt+Ci5NvEn/ABO3HyTOfHj8zwuTxs/XP/F/ZsrFk1FLEZXXLfmXBBUN6BrH06SelPSnlc0ybB+B6MNQw8QdZZ9n4g1KasdG4MOjKbN9QZbHkjZiIkUmHF4ZailGvY24GxBBuCCOBuJmiBGPso/ZqH8yhv7WmtV2M3RD5XX/ADJyJn1gq9XZ9RfsuPLvj/bc/SYUquOBDeR19pbpgxODp1PnUHxtqPI8RLPadU1EHQ2hbQySo4sGa+J2Obfu2zD7r/o4197yPF1bKbo3JW5/hI0b0m5nPyn1YM8xs00sPiORn7jMTZWtxC3+ht/aa0u3KO1J2xVRkU92hfyZuLD00nx2RbdVKbYcfxM5dVse+GA58ARbnyn1tLF0lwDOSDWZmPjmfj/c+0x9j+HVWqOfmuFB6C04S33e7m45jxT59Yd9Nsl8c4b5aVqa9OALH1Yn2En91t5koggi4PvI3ezYAapUJIUlrhzwB6P0B0IPnKhicFiqBsyNbqBmHoRPLn7Y8lr7/iXx+fxseO9a/wBux1d96IGim/iZUN5N6WraG1hwA4Sirjqh0AP1khhNk4moMzD4ac3fuj66mZy5M8pqvRw+N4nBfafa+qKNWqCmou9QhQPxG36z0Gy2FumntOY7ibHSnVFUi4TQMwsczaBrcgNQB43nRzil6z1ePx3GV8H+X83HyOSTHqInawswboZNbIfWovirf1r/AJVpCbWa4v0knsVv3j25U6WvmahH0I956Munx/ymYiJhSIkXiNrlQWVMyBsgJaxdr2sgsb6g6kjgeWsCUnylQHgQfI3lZ2ztdiRRemUBYAnMCCLGwOnAtlGkkMEqMLqMjDS6gKR7cR4HSBMRNbCYgklG+dbHwYHgw9iLciJAb27+4LAC1Z89XlRp2ap6i4CjxYiBaJjr0VdSrgMp4gi4nAd4O2THViVwwXDJ1sKlW3mwyj0B85Tsdt7HV/4mJrt/3WH0UgQadI2p2h/sW0sRhay5sPTqAIwuaiAojG/3wCx8dJdKG16dUpVpOr06qWVge6SCbA9DqR5kTzTWw7kliSxPEkkk+ZMlN1946mCqa3agx/eU+R/mXow68+Blxukrr23N0adZ81NwhuSUbQXPGYsDsNsKdCCSOA0UjwPXxlp2DhsPWppWR3qU3UMt3a1jyIvy6Ser4CnUXKw8raEeUvpjvenT+pncfXfxTWxAq6N8wFr/AGvJl5+c0xs9l/hlgOinT+k6D2m/vbhaGDp/GrVLJmA+QswudSAvG1x04iVWp2qbOTu0cHialudStlv4kB2mcv18qYZ5YXeNsTJoVRxdx+VAffLNpNnUwQztmblds7enG3pITB9s9NOGAsD92oL+t11lg2H2vbMqNaoj4ZuropQ/nQm3qBJjMZ+I3nzcuU1cqsOxtlMUu2amgOa+gYnlow0HmLmbNTC0CbftOp6tTP8A9R/ebCA1gHYgqwzIoN1APA6aMbc+A5dT843DuB3QlgLkuTb2AMvrL9cnw2x6nIo3QnMvuNZIbI2eKNMLfM2mZjzIUD0FgABNHYm0LIEZKncFs+RsjfhuAQPThbWTFKqGF1Nx1jWh9xEQEp+3MLUpFLAtTRmIA5h76X5MMxHjYeMuE+XUEWIuDyPCKK9gqoroVdCy8DnQqfrofQzewmEyWsSQBbXjbkCeduF5hwJtUZeV2A8lbT6TflknaKx2jVa6YCtVw9Q06lNb5l45CQHA6aa35WnnSls+rUDVMlRwDd3yswvzLNY6+JM9Q7Xwhro9Ai1OopWox+6eKqOJa3M6DxmptP4GEwrKqqlJKbd0cMoXn1v+sul285YWinOStGnTtylVqYnW/rPqnjyOBmFWfEUEtwkBtCiJ+rtInnMVareB0HsZ2+adRsI57jd+nfkw+ZR58fedvpPpPJ+yNoGhiKVVeNN1b0B7w9rz1PgaoZQRwIuPWaiNHe3YgxeFr0vtPSKp4MDmFvNgvsJ5x2fs+2jizcDfkeYnqJXsZwntW2WcJjS6C1OuPiL0zXs6+9j6xlFQpw1MCR2NFPlxkfVxjHnMALMZlXZuw7eQBDgmJZjUJpL91MhZz4LmA06tOwVKgUXOgnE+wjYNT9pq4plIRKZpqTzdypIHkq/7hOxvTZ3IFrLzOoF+g5nnroNJd6iMdfGE6KCAdL8z4KOZm3s7DlAbixY3t00A18dLzLQwyrqNTzY6k/48hpM0n38oREShERAh9o0ij5/sk3vyVtAQ3QGw15G/WfZxoGhBva9vCShE0cTgKAGdhlC31DFQt+NrGwjdnQ032jfRFJPsJzftC2l+0Uzh6damAT+8bONbfYUX+W/E851NNnU2AJZqinUAsMpHiFADDzvNqjhKaCyIqjwUD+0btHlLE7s24VaZ/NIvEbGqLws34SG/tPYvwx0HtOW9tVbDpSSkKdP4jXqswQBgiaKMwFxd2X0UyK89kMpsbibFNtJssxbQ6+es/EwxhWq4nqPc+qWw1AniaSf8RPMVVJ6e3Ro5aFIdKaD2UTUSpfErbWU/tZ2J+07PZ1F6lBg69bEhXHsfpLviEuJppTFSm9M/aVl9xaa7g897v7h4jEPlVCx5gaKv434L5anwnVdidkdCkhNV89S2gUFKYPIHXM45HUX6CX3YlNBQp5FCKVBygWFyNeHjN6czavYOutBRSCLRVdAhGRR+B/lYfXrNzBVmermW2UrZrG40+XUaX1Pp6SVn4BGr+0fsREoREQEREBIHbD56y0/sqV05Zm1ufJR/uk9Knt3aC4ZquIqA5Kb5mtxt8KmNBz4yUWHZpsrL9xmHoTmH0YTLi8QKaM5uQoJsOJtyE59V7TsGuLohCWo1QEqVMrKEa/cY5tbC5B6X8JYd7dtBUNGnZnYAnoo4jhxJtoPXzorm3trYg5mru9JACcqsUUBRc3YWLWHU+k5FvTjSx1uGqEOQSSVQfw0N+diWPi07yKNHF0ilQXp1QGHUMP1B5Ti+/u52KwtVqjg1KTG4qqNNeTD7Jk7ixVMJSuZIVqQAmtg3AmbGVriRWpgcOalenTH26ir7sAZ6g2NTsonAezjZ/wAXGq1tKYL+vBf7/Seh9n07KJvHpPy22Gkj8No8kTIx6gViSQAOJOgmoVtbBrq1KykEoWUgHUWdrXEkpzyj+0UmFdabDUkX0zqWLEWvexvpfnYzoNJwwDDgQCPIi8wj6iIgIiICIiAiIgJx7tzFZQMrsKTZXdQe62U5CT5E0vedhlZ7QNjjEYU6XNO5IAuTTZStQDr3TmA6osl6I4TsbBjEqtIC7sQo8z+k7BszYNP4a0lv3ABnuSSQLXJPH/AEofZnsN6NXFPUGtK1JDyJqC+dTzBSxB8Z1/ZFHKg8ZMfq1WKdGphHyv8AwmNww4K33h+olmw+KWouVwrBhzsVYSQqUgwswBB4gyNGxghvSNgeKHVfTpLrXQq+3uyzBVyWpXoOfu6oT+E/pKRtTshxq/wnpVR5lT7ETtFGmw6jw+YenOZ8z9AfKUcx3C3WrYNG+NRf4jNrlGYWXgAQfM+sv9LFvay0Kp88iD6t+k3jVP3TMVTEsOQHmQJRhviW5U6Q8zVb2soH1mB6NKmczk1H5FrG34VHdXzteYcZtMD5qijwXU/SVjaO22zZaItfTO3eb8q8B5m/lAsdUvVbKPnYd0fcU6fEboBy6mWekgUBRwAAHkBacErdpGJwGMqJTC1aVxnV/mZrDMRUGoPnceE65svfLCV6NOtTcn4gvkAzOp4EOB8pBBGsiLDEj12zRPAsTzXI2Yea2uP15Tbw2JVxdTfkdCCD0IOoMDLERAREQEREBERApWIwKUfiqgIUVgQOg+GpCjwFyAPSQW2u1fC4R2omjWepTNmACKAbA8S3QiXDblC1Q9KoBB/1Kd9PzLw/CZxbf7ZSGpi3y/vL0qoOvyFFRtPNGnPG6tirPS7dKF+9hKoHg6GT+yu17ZlUgM9SiT/1Esv9Skiec1UTdw2BD+E6H160wOPpVlD0nV1PNSCPpNm88rYBcZhG+LhqjqR9wkX814GdU3F7WFrMtDHBadQ6CpwVj/MD8pkNuqmYqtJW+YA+YvBqjjeaGO2kqDjLFY8bhKABJpr7Sm7bpUqVKpiflWmNBxBbkBJirXNXM7sEpLqzsbAAcdTOTb573JjKy0qWmFpHT/UYfaPhMXLd1EVt8DUruLC9Wu/dHi7WW/vPQ2xN26eGoJRQCyixP3m5sfMznnZbgBiMf8Qi6YdC/hnbup9M59J2gpNwV7EbPuUFr2Zh+QoSR/UFtPjCYxqFUqO8MuoN9RmuoB5H57XljySI2yFVGIGtr+Ztp+glTSw03DAMOBAI9Z9TDg6eWmi/dUD2EzSBERAREQEREDBjMKtVCjjQ+hBGoIPIg63nMd/9iOjJVdcyENQqVAO6UqfIzj7JDgA8u9fwnVZC755f2HEBgCGpsoB5l+6o9yJnLGVXk7GYc03ZG4qxB9DaSGx6uom1vBhwahswZlJpu3DMU0D28QNfETQwVAq0s6VdqCDLKttyipqdD1HGTQxgVNekgaYatWAQEsxso6kmwHuRCO1bn164wOHUszsaSG51PeW9h4ayXpYMs1mu7/cXj+Y8EHnJnY+74pUKVJ3JFOmiEL3Acigakd48OsmcPh0QZUUKOgAExrK9/D45D2wbDx37OjKwOGX+LSp6ZDyZjxqLyJ5Hl04xWwtSk+RgQw5ec9j1KYYFWAKkEEEXBB0II5icnxe5KUsazOuamlNvh34lKl1K345kBYX6MpmpJj0bSnYxsg0cAKzizYk/E/IBan7i5/NJ7ezeujgku/edvlpjifE9B4zf2fjUKALYAAADgAALAAThe9WHxmIx9YGlUY5yF7rZcg+Wx4Wtr6y5XSrfur2h4vFY5aTJTFFg1woOZQBe+YnX25y94dDXrAfYpkM/mNUX3s3kB1lK3D3Walmy2NdhZ3tdKK8ct/tMdDYeHLWdQwOEWkgRfMk8STxJ8Ym9JWxERKhERAREQEREBKX2lVqxpJToL8RgwqMgIBIAb4YF9D38rW0+SXSU3bKsuJctzZWH4fhqo9mVvfxmch55xVKpScrWRka+oYWN76zKMUoE9BvutgMR362Foux4sUAb1IsTPuluJsxTcYKgT/Mmf/lea0rzlRFbEv8ADoI1RjplQFj624es6xuF2bvQtiMVpVGqUwb5D95iOLeA0E6FSKUe7ToKicB8MIP9oA9tZh2iwdVIJ/lKkgg3tpb+xl0MuysS6sAWJUtkYMSbEg5WUnWxtYjxFrSwyt7Bou9iw0R2LNawdkLIuUdOLHlwEskiE1NpYL4qixsy6qbX8wRzBGhm3ECpVd36+a6BF698kendvNvDbtE/x6pYfdTuKfNvmPpaWKIGLDYdKahEUKo4ACwmWIgIiICIiAiIgIiICaW1NmrWWxJVh8rDiL+fEHmDN2IFZp0MRQPeTOn3qevunzD0vN6ltOm2mYA9D3T7HWTE+HpKeIB8wDLsVraeKQ6BgTyA7x9ANZkw2x6tRi1Q5KbNmyj5/lA1PBbkEnideRlhp0VX5VA8gBPuQfFKmFAVRYAAADgAOAn3EQEREBERAREQEREBERAREQEREBERAREQEREBERAREQEREBERAREQEREBERAREQEREBERAREQEREBERAREQEREBERAREQ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75" name="AutoShape 11" descr="data:image/jpeg;base64,/9j/4AAQSkZJRgABAQAAAQABAAD/2wCEAAkGBwgHBgkIBwgKCgkLDRYPDQwMDRsUFRAWIB0iIiAdHx8kKDQsJCYxJx8fLT0tMTU3Ojo6Iys/RD84QzQ5OjcBCgoKDQwNGg8PGjclHyU3Nzc3Nzc3Nzc3Nzc3Nzc3Nzc3Nzc3Nzc3Nzc3Nzc3Nzc3Nzc3Nzc3Nzc3Nzc3Nzc3N//AABEIAMsAYAMBIgACEQEDEQH/xAAcAAEAAgMBAQEAAAAAAAAAAAAABQYDBAcBAgj/xAA/EAACAQMCBAQEAgUKBwAAAAABAgMABBEFIQYSMUETIlFhBzJxgWKhFDNCkcIjJENScoKSsbLBFRYlJjR0ov/EABkBAQADAQEAAAAAAAAAAAAAAAABAgQDBf/EACMRAQACAgEDBAMAAAAAAAAAAAABAgMRMRIhYQQUMkETIlH/2gAMAwEAAhEDEQA/AO40pSgUpSg0tUv1sIVbkMksjckUY6u3+wwCSewFQ0lxfGNpr6/W3UDJWDCInT9ptzv32+lfOs3UaazcSzk+HZWanAGSC5Ytj3PIgrUttP8A0hzd6ogmnc5SKQApbjsoHTPq3c+wAq1YUtLA3EkFjC01lrEV5y/0E0wcSH0Dj5WPbJx7d6mRqeqSDxEt7NFO6xtIzEj3YDAP0BFD5gQ24Oxz3rFbW8VrCsFugjiXZUHRfYeg9qt0o6m/Z63E86297C9pMx5ULkGOU+it6+xAPtUsDmq5LFFPE0U0aSRsMMjgEEe9e6ddSaXIsE8zyWUr4jeQ5NuT0UnunYE7jpuDtWa6Wrbax0pSqrFKUoFeGvaUFJ1VHm41mtTnwP0aG6kypwSpdUGf7Q5sZ/Y+tStfOoj/ALjk/wDTj/1yV9V0pw535KHGDzYxjfPpSoS8uJNTaOC3B/4dIeV5Y3w03TZfwY5st7ADrmoveKxuSlJvbUMek3erxW6+PZLc2jZNvJBMPEEeTyhw2ATy8u4O+fudu41m0hgDalBc2kLjDm5gPImR0dhlQPfOP31JAAYAAAHYVrvbW8Ec78gWN0PiJ+wRvvj6Vij1Vtt0+lp9JLhe5aWzmt2Jb9DmMCuW5uZQqspz38rKM98VM1XuBdIbR+HLSCaTxJ5EWSVs7Z5VAA9gqqv2z3qw1qZSlKUClKUFd4gQ2+r2F5j+SlVrWVubAUnzIT9wVHu49a9qavrOC/tZLW7iWWCVcOjDINVfVdG12HT7i20qa2u1aBkia7cpIhwQMsAQ31IHvnrVonStq7at/c2eqRpBb3sM8SXEYuYoZlYshJAVsHoW5cjuAR3qVVVAUBQANhgYxUEmlR6mltcSqkKW7RtAYcrIgXlLRuc+YcynIPTA7jNT9YM+Trnb0MGPojTTsLmaWCCW6jSMXHMYWRsg4PQ56MB+/BPsITW9XsLG+ktDcvFqF0kiMjueTk5ByuBnAx9s+b0rS1Sw1+fiywfS0VdLsJGkd5ZsJKWYl0A3PN5m3xjtnasmqaXpOvTw6ncQLPqZhaOzt3Axy7/MCCGUhtycgA7b9Z1SJ34R+9o15dOgaNkHhMrKBgFTkVkqs8EwyxQXwkBCrceFEAcqFVRtzYBYhiw5jvsB2qzVrrO42x2jU6KUpUoKUpQK1NRvEsoA/IZJHYJFEvWRz0A/zz2AJ7Vt1EhRecQFicx2EOAMf0snX7hAP8ZoI3UeH5Z7S6kNtp0ss8beNBHC0finr84Oc/iI69h21bLURNp1pdyKRHNEpZhvyNjcHHQZyM9jVwJCjcgb1TLkw6YkNirx2OpySyG3gGDHOhkPnOeuAQWwQc+uRnjlx9UdnbFk6Z1LHrWkpqWk3kFncS28twhKSRTMqliNicHBB7+ozUZpVnrOnaTdJeahJdX8pEcBlYKI4wBlhgkDGSc+wqWitrKO4a0hvJI71lMziOUBmyfm5Pl6n0rU1WGea5CadfeJdKoWSOTlccmc4KgDAJG55h9+lZI7dmyVr4fv7O6s1htImt/BRQYJF5WQEbH3B3374NS1VPh21zeoWWI3MAJu5V3LOy9CfvnHYAeoq1jpW7HMzG5YL1ittPaUpV1ClKUHhOBk1GcPKWsmvGHmvZGuD9GwE/cgUfavOI5QNP8A0VXIlvXFtGFPm83zEfReZvtUnGixoqRqFVRgKOgFBH8RfpCaLeTWaq1zDGZoQ3RnTzAH2JGK1ptOmdbi8tLhJ5LlFLQ3CK0MoxsuccwGM43IHMTg1Nncb1BcGTPNoMcUo81rNNa/VY5GRe/9UCgo+kWluuralq13pZbSb2VoJEugJWgZeVOXfOAHEmw/rewFS8Bnu9DRdCspo7mW1jSAvCY44xy+XzEYxv1XPrg1tz28+oavd6LPbodLnvGmdn3LqqRsyqMbDnbck53IHtProNgsC24SUWyYC2yzOIgPTlBxy/h6e1cfxbnvLrGSax2Q+lmOGKzns7OTTZJY1yspDQ3OQSA0gzhssSGOCSd89KsNhfR3YZOR4Z4/1kEgwyfu2I9CNvzrM9vC8BgaNTCV5DGR5Svpj0qP1WJIZrC7jPLLDOkIJO7I5ClSepHRvqors5JWlKUCte/uo7K0kuJQxVB8qjLMScAD3JIA+tZycVRPiHxZBaQtpGnhbnUhJHI3mHJalWDqX9/KML1+gpEbnUCWfT3Os6TqOqMHvDO6xIhzHbgwyeVfU4zlu/sMAWaqDDxjY8Q2MFusiWOvJMskFnO+BJIhzhHxhlYZGevm6Z2q56bqFvqVsJ7ZiR0dG2eNu6sOzD0oNutaOODT7ZyWVI15pHc4HcsSfzrYJ96g5pRr8wt7ZubTI3/nEynyzkf0anuufmPTbl9cBGaRZyWGsw6xdXEoj1MSAwvsIndlaNT6HlHL23wN8ireDmsU8MVxA8M0avG4wyMNiKjFtdR05f5ldpcW6jaG9YgqPaUAnH9oMfeoiNCZqH1DF9q9lZpkrbSC6uD2GAQin3LHm+in1Gdewm1nWrKG4doNMgmUOPBJmlZT0wWUKufo1S9hYwWFuIbdSFyWZmYszMepJO5NSNmlKpXxK4kl0qzj0zTX5dRvgf5QH9RCNmfp17L779jUxG50IvjnjW5/S5dH0CURNF5bu9XDFGx8kf4vVj06bnpQoYUgQrGDuSzFiSWY9WJO5J9TSCFLeFYolwq/n7n3rJW3Hjiq0Q+JoY54/DlXK5B64II6EHqD7ip3ROJLqykxqnj3LBQo1G2cJdco6K4I5Jcb7nf61C0qb44tynTo1vxHw7fpzahxHdyx5w1rcReAM/iCopI+5B+lean8RdKtLVYdAtpLyXdUXwmhhjA2BLEDb2UGudUrl7eP6jSQ/wCY+JmvLi6bX50ecAGOKNBHGAScIrA4+vU1L8Ianq2tcUR6Xq+q3d1YSWkkrREKnM6MmAWRQcYY5HQ981WKsHw5IPHVuvdbC4Y7fiiFMmOsVJiHYVUKAAMAbADtXtKVlVeE4rhOt6mdb1/UNUD80MsnhW23SFMqMexPM394V2TiW/TS+HtRv5GKrb20kmQcHIU4x75rhVnEbe0hhZizRoFJJzkgV3wRudphmpSla1ilKUClKUCpP4YSNJ8SWc58EafNCh7FlaMt/nj7VFSFljYxjL48o96leBCllxnoiggc4mg6fMWjLE/XKVyzRupLt9KUrEop/wAV7gQ8E3UZ5f5xLDBhu/NIufyzXLa6L8XpHGjaXCnSXUU5vYLHI3+YFc6rX6eOyalKUrusUpSgUpSgVu8PMsfFehSsPlvQM46cyOv+4FaVfDzm0ms7oH/x7y3lOB2Eq5/LNUyfGR+haV4DnpXtYFHOvjASY9CQNjF3I/1xEw/iqhVcvi/O3/FuH7bHlK3EhPpgIP4qpta8HxWqUpSu6SlKUClKUCsF9EZ7OeJSAzIQvs3Y/Y1npSY2O5aBerqWiaffocrc20cv+JQakKpvwnuhNwdBa8wLWEslqcHspyv/AMlauVebwo5T8WpgeKNGhxullcP+94x/DVTqzfFF1k4ztkC+aHTtyfxyHH+k1Wa24PgtXgpSldUlKUoFKUoFKUoLZ8Jb423EGq6ZI48O7iS6hGRu6gI4H25DXVhX5+tdQbRdX07WVDFbKbMwU4zCw5ZNu+Aeb+7Xf42V41dGDKwyCDsRWHLXVlZci+Ir+JxjP5ceHawpn1+dv4hVcqa48hnteNL43Xicl54ctqzZ5SojVSoPTIZSSPxZ71C1qxa6ITBSlK6JKUpQKUpQKUrFPcw25USyBWY4VOrN9FG5+1JmIGUgMpVhkHYiuofCzUZbzhk2sx5jp07WivueZAqsvXuFYL9qo2i8J6/rbAxWp061O/6TfJhjv+zFkN/i5fvXVuGtDtuHtIh060JZUyzysPNK5OWY+5NZM1624RMtnU9LsNWtDa6laRXMBIbklXIBHQj0PuKqOufDbT7lTLocsmnXIAwuS8L/ANpScj6qQfrV6pXGJmOFXBdV0zVNEcrrdibZd8XCNzwP9H7HfowBrWRlkUNGwdT0ZTkV+gHAbCsAQeoNQt3wfw5e3BuLjRrMzt80iR8jN9SuM/eu1c8/aduNYoSFUs2wHUmurXPAnDJkH/S1Xbos0ij8mrOnAnCgw7aDZSMFAzNH4n+rNX9x4TtxmK/t55xb2he7nJx4dqhlOf7oOPvU/p/CPFGoMOXSVs4yf1l7OqnHryLzH9+K7Ja2tvaxCO1gihjGwWNAo/Ksy965zntPCNucWHwvd25tZ1iVkz+psU8IEehc5b7jlq4aLwtomiN4mnabBHOes7DnlP1c5P51M0rnNpnlDzAr2lKq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77" name="AutoShape 13" descr="data:image/jpeg;base64,/9j/4AAQSkZJRgABAQAAAQABAAD/2wCEAAkGBwgHBgkIBwgKCgkLDRYPDQwMDRsUFRAWIB0iIiAdHx8kKDQsJCYxJx8fLT0tMTU3Ojo6Iys/RD84QzQ5OjcBCgoKDQwNGg8PGjclHyU3Nzc3Nzc3Nzc3Nzc3Nzc3Nzc3Nzc3Nzc3Nzc3Nzc3Nzc3Nzc3Nzc3Nzc3Nzc3Nzc3N//AABEIAMsAYAMBIgACEQEDEQH/xAAcAAEAAgMBAQEAAAAAAAAAAAAABQYDBAcBAgj/xAA/EAACAQMCBAQEAgUKBwAAAAABAgMABBEFIQYSMUETIlFhBzJxgWKhFDNCkcIjJENScoKSsbLBFRYlJjR0ov/EABkBAQADAQEAAAAAAAAAAAAAAAABAgQDBf/EACMRAQACAgEDBAMAAAAAAAAAAAABAgMRMRIhYQQUMkETIlH/2gAMAwEAAhEDEQA/AO40pSgUpSg0tUv1sIVbkMksjckUY6u3+wwCSewFQ0lxfGNpr6/W3UDJWDCInT9ptzv32+lfOs3UaazcSzk+HZWanAGSC5Ytj3PIgrUttP8A0hzd6ogmnc5SKQApbjsoHTPq3c+wAq1YUtLA3EkFjC01lrEV5y/0E0wcSH0Dj5WPbJx7d6mRqeqSDxEt7NFO6xtIzEj3YDAP0BFD5gQ24Oxz3rFbW8VrCsFugjiXZUHRfYeg9qt0o6m/Z63E86297C9pMx5ULkGOU+it6+xAPtUsDmq5LFFPE0U0aSRsMMjgEEe9e6ddSaXIsE8zyWUr4jeQ5NuT0UnunYE7jpuDtWa6Wrbax0pSqrFKUoFeGvaUFJ1VHm41mtTnwP0aG6kypwSpdUGf7Q5sZ/Y+tStfOoj/ALjk/wDTj/1yV9V0pw535KHGDzYxjfPpSoS8uJNTaOC3B/4dIeV5Y3w03TZfwY5st7ADrmoveKxuSlJvbUMek3erxW6+PZLc2jZNvJBMPEEeTyhw2ATy8u4O+fudu41m0hgDalBc2kLjDm5gPImR0dhlQPfOP31JAAYAAAHYVrvbW8Ec78gWN0PiJ+wRvvj6Vij1Vtt0+lp9JLhe5aWzmt2Jb9DmMCuW5uZQqspz38rKM98VM1XuBdIbR+HLSCaTxJ5EWSVs7Z5VAA9gqqv2z3qw1qZSlKUClKUFd4gQ2+r2F5j+SlVrWVubAUnzIT9wVHu49a9qavrOC/tZLW7iWWCVcOjDINVfVdG12HT7i20qa2u1aBkia7cpIhwQMsAQ31IHvnrVonStq7at/c2eqRpBb3sM8SXEYuYoZlYshJAVsHoW5cjuAR3qVVVAUBQANhgYxUEmlR6mltcSqkKW7RtAYcrIgXlLRuc+YcynIPTA7jNT9YM+Trnb0MGPojTTsLmaWCCW6jSMXHMYWRsg4PQ56MB+/BPsITW9XsLG+ktDcvFqF0kiMjueTk5ByuBnAx9s+b0rS1Sw1+fiywfS0VdLsJGkd5ZsJKWYl0A3PN5m3xjtnasmqaXpOvTw6ncQLPqZhaOzt3Axy7/MCCGUhtycgA7b9Z1SJ34R+9o15dOgaNkHhMrKBgFTkVkqs8EwyxQXwkBCrceFEAcqFVRtzYBYhiw5jvsB2qzVrrO42x2jU6KUpUoKUpQK1NRvEsoA/IZJHYJFEvWRz0A/zz2AJ7Vt1EhRecQFicx2EOAMf0snX7hAP8ZoI3UeH5Z7S6kNtp0ss8beNBHC0finr84Oc/iI69h21bLURNp1pdyKRHNEpZhvyNjcHHQZyM9jVwJCjcgb1TLkw6YkNirx2OpySyG3gGDHOhkPnOeuAQWwQc+uRnjlx9UdnbFk6Z1LHrWkpqWk3kFncS28twhKSRTMqliNicHBB7+ozUZpVnrOnaTdJeahJdX8pEcBlYKI4wBlhgkDGSc+wqWitrKO4a0hvJI71lMziOUBmyfm5Pl6n0rU1WGea5CadfeJdKoWSOTlccmc4KgDAJG55h9+lZI7dmyVr4fv7O6s1htImt/BRQYJF5WQEbH3B3374NS1VPh21zeoWWI3MAJu5V3LOy9CfvnHYAeoq1jpW7HMzG5YL1ittPaUpV1ClKUHhOBk1GcPKWsmvGHmvZGuD9GwE/cgUfavOI5QNP8A0VXIlvXFtGFPm83zEfReZvtUnGixoqRqFVRgKOgFBH8RfpCaLeTWaq1zDGZoQ3RnTzAH2JGK1ptOmdbi8tLhJ5LlFLQ3CK0MoxsuccwGM43IHMTg1Nncb1BcGTPNoMcUo81rNNa/VY5GRe/9UCgo+kWluuralq13pZbSb2VoJEugJWgZeVOXfOAHEmw/rewFS8Bnu9DRdCspo7mW1jSAvCY44xy+XzEYxv1XPrg1tz28+oavd6LPbodLnvGmdn3LqqRsyqMbDnbck53IHtProNgsC24SUWyYC2yzOIgPTlBxy/h6e1cfxbnvLrGSax2Q+lmOGKzns7OTTZJY1yspDQ3OQSA0gzhssSGOCSd89KsNhfR3YZOR4Z4/1kEgwyfu2I9CNvzrM9vC8BgaNTCV5DGR5Svpj0qP1WJIZrC7jPLLDOkIJO7I5ClSepHRvqors5JWlKUCte/uo7K0kuJQxVB8qjLMScAD3JIA+tZycVRPiHxZBaQtpGnhbnUhJHI3mHJalWDqX9/KML1+gpEbnUCWfT3Os6TqOqMHvDO6xIhzHbgwyeVfU4zlu/sMAWaqDDxjY8Q2MFusiWOvJMskFnO+BJIhzhHxhlYZGevm6Z2q56bqFvqVsJ7ZiR0dG2eNu6sOzD0oNutaOODT7ZyWVI15pHc4HcsSfzrYJ96g5pRr8wt7ZubTI3/nEynyzkf0anuufmPTbl9cBGaRZyWGsw6xdXEoj1MSAwvsIndlaNT6HlHL23wN8ireDmsU8MVxA8M0avG4wyMNiKjFtdR05f5ldpcW6jaG9YgqPaUAnH9oMfeoiNCZqH1DF9q9lZpkrbSC6uD2GAQin3LHm+in1Gdewm1nWrKG4doNMgmUOPBJmlZT0wWUKufo1S9hYwWFuIbdSFyWZmYszMepJO5NSNmlKpXxK4kl0qzj0zTX5dRvgf5QH9RCNmfp17L779jUxG50IvjnjW5/S5dH0CURNF5bu9XDFGx8kf4vVj06bnpQoYUgQrGDuSzFiSWY9WJO5J9TSCFLeFYolwq/n7n3rJW3Hjiq0Q+JoY54/DlXK5B64II6EHqD7ip3ROJLqykxqnj3LBQo1G2cJdco6K4I5Jcb7nf61C0qb44tynTo1vxHw7fpzahxHdyx5w1rcReAM/iCopI+5B+lean8RdKtLVYdAtpLyXdUXwmhhjA2BLEDb2UGudUrl7eP6jSQ/wCY+JmvLi6bX50ecAGOKNBHGAScIrA4+vU1L8Ianq2tcUR6Xq+q3d1YSWkkrREKnM6MmAWRQcYY5HQ981WKsHw5IPHVuvdbC4Y7fiiFMmOsVJiHYVUKAAMAbADtXtKVlVeE4rhOt6mdb1/UNUD80MsnhW23SFMqMexPM394V2TiW/TS+HtRv5GKrb20kmQcHIU4x75rhVnEbe0hhZizRoFJJzkgV3wRudphmpSla1ilKUClKUCpP4YSNJ8SWc58EafNCh7FlaMt/nj7VFSFljYxjL48o96leBCllxnoiggc4mg6fMWjLE/XKVyzRupLt9KUrEop/wAV7gQ8E3UZ5f5xLDBhu/NIufyzXLa6L8XpHGjaXCnSXUU5vYLHI3+YFc6rX6eOyalKUrusUpSgUpSgVu8PMsfFehSsPlvQM46cyOv+4FaVfDzm0ms7oH/x7y3lOB2Eq5/LNUyfGR+haV4DnpXtYFHOvjASY9CQNjF3I/1xEw/iqhVcvi/O3/FuH7bHlK3EhPpgIP4qpta8HxWqUpSu6SlKUClKUCsF9EZ7OeJSAzIQvs3Y/Y1npSY2O5aBerqWiaffocrc20cv+JQakKpvwnuhNwdBa8wLWEslqcHspyv/AMlauVebwo5T8WpgeKNGhxullcP+94x/DVTqzfFF1k4ztkC+aHTtyfxyHH+k1Wa24PgtXgpSldUlKUoFKUoFKUoLZ8Jb423EGq6ZI48O7iS6hGRu6gI4H25DXVhX5+tdQbRdX07WVDFbKbMwU4zCw5ZNu+Aeb+7Xf42V41dGDKwyCDsRWHLXVlZci+Ir+JxjP5ceHawpn1+dv4hVcqa48hnteNL43Xicl54ctqzZ5SojVSoPTIZSSPxZ71C1qxa6ITBSlK6JKUpQKUpQKUrFPcw25USyBWY4VOrN9FG5+1JmIGUgMpVhkHYiuofCzUZbzhk2sx5jp07WivueZAqsvXuFYL9qo2i8J6/rbAxWp061O/6TfJhjv+zFkN/i5fvXVuGtDtuHtIh060JZUyzysPNK5OWY+5NZM1624RMtnU9LsNWtDa6laRXMBIbklXIBHQj0PuKqOufDbT7lTLocsmnXIAwuS8L/ANpScj6qQfrV6pXGJmOFXBdV0zVNEcrrdibZd8XCNzwP9H7HfowBrWRlkUNGwdT0ZTkV+gHAbCsAQeoNQt3wfw5e3BuLjRrMzt80iR8jN9SuM/eu1c8/aduNYoSFUs2wHUmurXPAnDJkH/S1Xbos0ij8mrOnAnCgw7aDZSMFAzNH4n+rNX9x4TtxmK/t55xb2he7nJx4dqhlOf7oOPvU/p/CPFGoMOXSVs4yf1l7OqnHryLzH9+K7Ja2tvaxCO1gihjGwWNAo/Ksy965zntPCNucWHwvd25tZ1iVkz+psU8IEehc5b7jlq4aLwtomiN4mnabBHOes7DnlP1c5P51M0rnNpnlDzAr2lKq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786058"/>
            <a:ext cx="1485904" cy="314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umetto 2 24"/>
          <p:cNvSpPr/>
          <p:nvPr/>
        </p:nvSpPr>
        <p:spPr>
          <a:xfrm>
            <a:off x="3714744" y="4357694"/>
            <a:ext cx="2071702" cy="928694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umetto 2 21"/>
          <p:cNvSpPr/>
          <p:nvPr/>
        </p:nvSpPr>
        <p:spPr>
          <a:xfrm>
            <a:off x="1357290" y="2857496"/>
            <a:ext cx="3000396" cy="1000132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umetto 2 17"/>
          <p:cNvSpPr/>
          <p:nvPr/>
        </p:nvSpPr>
        <p:spPr>
          <a:xfrm>
            <a:off x="6215074" y="2857496"/>
            <a:ext cx="2786082" cy="928694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umetto 2 8"/>
          <p:cNvSpPr/>
          <p:nvPr/>
        </p:nvSpPr>
        <p:spPr>
          <a:xfrm>
            <a:off x="5572132" y="285728"/>
            <a:ext cx="3214710" cy="928694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umetto 2 4"/>
          <p:cNvSpPr/>
          <p:nvPr/>
        </p:nvSpPr>
        <p:spPr>
          <a:xfrm>
            <a:off x="642910" y="285728"/>
            <a:ext cx="3286148" cy="1285884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57158" y="285728"/>
            <a:ext cx="38576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2400" cap="none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ell MT" pitchFamily="18" charset="0"/>
              </a:rPr>
              <a:t>Quanti sono in tutto i compagni di classe di Andrea?</a:t>
            </a:r>
            <a:endParaRPr lang="it-IT" sz="2400" cap="none" spc="1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ell MT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1029814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 r="8839" b="10971"/>
          <a:stretch>
            <a:fillRect/>
          </a:stretch>
        </p:blipFill>
        <p:spPr bwMode="auto">
          <a:xfrm>
            <a:off x="5357818" y="1285860"/>
            <a:ext cx="1023945" cy="1535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ttangolo 7"/>
          <p:cNvSpPr/>
          <p:nvPr/>
        </p:nvSpPr>
        <p:spPr>
          <a:xfrm>
            <a:off x="5000628" y="285728"/>
            <a:ext cx="435771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2400" cap="none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½ dei ragazzi porta gli occhiali!</a:t>
            </a:r>
            <a:endParaRPr lang="it-IT" sz="2400" cap="none" spc="1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000504"/>
            <a:ext cx="746653" cy="135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786190"/>
            <a:ext cx="930302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5357826"/>
            <a:ext cx="1201763" cy="130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ttangolo 16"/>
          <p:cNvSpPr/>
          <p:nvPr/>
        </p:nvSpPr>
        <p:spPr>
          <a:xfrm>
            <a:off x="6256293" y="2857496"/>
            <a:ext cx="288770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2400" cap="none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¼ dei ragazzi gioca a tennis! </a:t>
            </a:r>
            <a:endParaRPr lang="it-IT" sz="2400" cap="none" spc="1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1428728" y="2928934"/>
            <a:ext cx="2786082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400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1/7 dei ragazzi studia spagnolo!</a:t>
            </a:r>
            <a:endParaRPr lang="it-IT" sz="2400" dirty="0"/>
          </a:p>
        </p:txBody>
      </p:sp>
      <p:sp>
        <p:nvSpPr>
          <p:cNvPr id="24" name="Rettangolo 23"/>
          <p:cNvSpPr/>
          <p:nvPr/>
        </p:nvSpPr>
        <p:spPr>
          <a:xfrm>
            <a:off x="3643306" y="4429132"/>
            <a:ext cx="214314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2400" cap="none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3 ragazzi sono biondi!</a:t>
            </a:r>
            <a:endParaRPr lang="it-IT" sz="2400" cap="none" spc="1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metto 2 12"/>
          <p:cNvSpPr/>
          <p:nvPr/>
        </p:nvSpPr>
        <p:spPr>
          <a:xfrm>
            <a:off x="5286380" y="3714752"/>
            <a:ext cx="3214710" cy="1143008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umetto 2 10"/>
          <p:cNvSpPr/>
          <p:nvPr/>
        </p:nvSpPr>
        <p:spPr>
          <a:xfrm>
            <a:off x="1142976" y="214290"/>
            <a:ext cx="7429552" cy="285752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7290" y="1214422"/>
            <a:ext cx="7072362" cy="1714512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it-IT" sz="2700" dirty="0">
                <a:solidFill>
                  <a:schemeClr val="tx2">
                    <a:lumMod val="50000"/>
                  </a:schemeClr>
                </a:solidFill>
              </a:rPr>
              <a:t>Come incognita </a:t>
            </a: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scegliamo il numero totale dei ragazzi, che indicheremo con           x.</a:t>
            </a:r>
            <a:b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2700" dirty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a metà di essi che porta gli occhiali li indicheremo con ½ x.</a:t>
            </a:r>
            <a:b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 ¼ dei ragazzi che gioca a tennis, li indicheremo con ¼x.</a:t>
            </a:r>
            <a:b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1/7 dei ragazzi che studia spagnolo, li indicheremo con 1/7 x.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929198"/>
            <a:ext cx="1285906" cy="178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286124"/>
            <a:ext cx="1357322" cy="208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Connettore 2 7"/>
          <p:cNvCxnSpPr/>
          <p:nvPr/>
        </p:nvCxnSpPr>
        <p:spPr>
          <a:xfrm>
            <a:off x="4071934" y="78579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5286380" y="3714752"/>
            <a:ext cx="33575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Ma come 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procediamo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?</a:t>
            </a:r>
          </a:p>
          <a:p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Si 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dovrebbe risolvere un equazione!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metto 2 15"/>
          <p:cNvSpPr/>
          <p:nvPr/>
        </p:nvSpPr>
        <p:spPr>
          <a:xfrm>
            <a:off x="857224" y="4214818"/>
            <a:ext cx="3071834" cy="1000132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umetto 2 11"/>
          <p:cNvSpPr/>
          <p:nvPr/>
        </p:nvSpPr>
        <p:spPr>
          <a:xfrm>
            <a:off x="5214942" y="3143248"/>
            <a:ext cx="3143272" cy="1214446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umetto 2 8"/>
          <p:cNvSpPr/>
          <p:nvPr/>
        </p:nvSpPr>
        <p:spPr>
          <a:xfrm>
            <a:off x="928662" y="285728"/>
            <a:ext cx="7500958" cy="185738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itolo 3"/>
          <p:cNvSpPr>
            <a:spLocks noGrp="1"/>
          </p:cNvSpPr>
          <p:nvPr>
            <p:ph type="subTitle" idx="1"/>
          </p:nvPr>
        </p:nvSpPr>
        <p:spPr>
          <a:xfrm>
            <a:off x="928662" y="357166"/>
            <a:ext cx="7929586" cy="1500174"/>
          </a:xfrm>
        </p:spPr>
        <p:txBody>
          <a:bodyPr/>
          <a:lstStyle/>
          <a:p>
            <a:pPr algn="l"/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Per 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scrivere l'equazione bisogna usare le relazioni tra i dati, dunque avremo: </a:t>
            </a:r>
          </a:p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285984" y="928670"/>
            <a:ext cx="49292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3000" dirty="0" smtClean="0">
              <a:solidFill>
                <a:srgbClr val="FF0000"/>
              </a:solidFill>
            </a:endParaRPr>
          </a:p>
          <a:p>
            <a:r>
              <a:rPr lang="it-IT" sz="3000" dirty="0" smtClean="0">
                <a:solidFill>
                  <a:srgbClr val="FF0000"/>
                </a:solidFill>
              </a:rPr>
              <a:t> </a:t>
            </a:r>
            <a:r>
              <a:rPr lang="it-IT" sz="3000" dirty="0" smtClean="0">
                <a:solidFill>
                  <a:srgbClr val="FF0000"/>
                </a:solidFill>
              </a:rPr>
              <a:t>      1/2x+1/4x+1/7x+3=x</a:t>
            </a:r>
            <a:endParaRPr lang="it-IT" sz="3000" dirty="0">
              <a:solidFill>
                <a:srgbClr val="FF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85992"/>
            <a:ext cx="1029814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214942" y="3143248"/>
            <a:ext cx="36433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llora basterà risolvere l'equazione, ma cosa bisogna conoscere?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</a:endParaRP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72050"/>
            <a:ext cx="930302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572008"/>
            <a:ext cx="746653" cy="135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28662" y="4286256"/>
            <a:ext cx="34290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isogna applicare i principi d'equivalenza!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metto 2 6"/>
          <p:cNvSpPr/>
          <p:nvPr/>
        </p:nvSpPr>
        <p:spPr>
          <a:xfrm>
            <a:off x="0" y="214290"/>
            <a:ext cx="8786842" cy="3500462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rmAutofit fontScale="90000"/>
          </a:bodyPr>
          <a:lstStyle/>
          <a:p>
            <a:pPr algn="l"/>
            <a:r>
              <a:rPr lang="it-IT" sz="3100" dirty="0" smtClean="0">
                <a:solidFill>
                  <a:schemeClr val="tx2">
                    <a:lumMod val="50000"/>
                  </a:schemeClr>
                </a:solidFill>
              </a:rPr>
              <a:t>       Equazione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1/2x+1/4x+1/7x+3=x </a:t>
            </a:r>
            <a:br>
              <a:rPr lang="it-IT" sz="2400" dirty="0" smtClean="0">
                <a:solidFill>
                  <a:srgbClr val="FF0000"/>
                </a:solidFill>
              </a:rPr>
            </a:br>
            <a:r>
              <a:rPr lang="it-IT" sz="2400" dirty="0" smtClean="0">
                <a:solidFill>
                  <a:srgbClr val="FF0000"/>
                </a:solidFill>
              </a:rPr>
              <a:t/>
            </a:r>
            <a:br>
              <a:rPr lang="it-IT" sz="2400" dirty="0" smtClean="0">
                <a:solidFill>
                  <a:srgbClr val="FF0000"/>
                </a:solidFill>
              </a:rPr>
            </a:br>
            <a:r>
              <a:rPr lang="it-IT" sz="2400" dirty="0" smtClean="0">
                <a:solidFill>
                  <a:srgbClr val="FF0000"/>
                </a:solidFill>
              </a:rPr>
              <a:t>   1/2x+1/4x+1/7x-x=-3    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>portiamo al secondo membro i termini senza                  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>  incognita ( I principio di equivalenza.)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/>
            </a:r>
            <a:br>
              <a:rPr lang="it-IT" sz="2400" dirty="0" smtClean="0">
                <a:solidFill>
                  <a:srgbClr val="FF0000"/>
                </a:solidFill>
              </a:rPr>
            </a:br>
            <a:r>
              <a:rPr lang="it-IT" sz="2400" dirty="0" smtClean="0">
                <a:solidFill>
                  <a:srgbClr val="FF0000"/>
                </a:solidFill>
              </a:rPr>
              <a:t>   14x+7x+4x-28x/28= -84 /28   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>diamo 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>a tutti i fattori lo stesso 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>denominatore</a:t>
            </a: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it-IT" sz="2400" dirty="0" smtClean="0">
                <a:solidFill>
                  <a:srgbClr val="C00000"/>
                </a:solidFill>
              </a:rPr>
              <a:t>-3x= -84     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>sommiamo i monomi simili </a:t>
            </a: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it-IT" sz="2400" dirty="0" smtClean="0">
                <a:solidFill>
                  <a:srgbClr val="C00000"/>
                </a:solidFill>
              </a:rPr>
              <a:t>x= -84/ -3</a:t>
            </a: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it-IT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14414" y="2285992"/>
            <a:ext cx="792958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con l'equazione ridotta in forma normale dividiamo il secondo     membro per il primo (II Principio.)</a:t>
            </a:r>
            <a:endParaRPr kumimoji="0" lang="it-IT" sz="2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3000372"/>
            <a:ext cx="87868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x=28           </a:t>
            </a:r>
            <a:r>
              <a:rPr kumimoji="0" lang="it-IT" sz="2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l’equazione è finita!</a:t>
            </a:r>
            <a:endParaRPr kumimoji="0" lang="it-IT" sz="2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</a:endParaRPr>
          </a:p>
        </p:txBody>
      </p:sp>
      <p:pic>
        <p:nvPicPr>
          <p:cNvPr id="19461" name="Picture 5" descr="http://t1.gstatic.com/images?q=tbn:ANd9GcRy5qPqE8n_p2WksMJJ37UCuEoB-TXmJgfo7sRP6LFst3I_EbWL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929066"/>
            <a:ext cx="2200275" cy="2076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1" name="Picture 11" descr="http://t2.gstatic.com/images?q=tbn:ANd9GcRAnxny5hCwXq-kRE1jS-YZ43AYLoB0qF83wpXbLsLJZRW7NkYwYA"/>
          <p:cNvPicPr>
            <a:picLocks noChangeAspect="1" noChangeArrowheads="1"/>
          </p:cNvPicPr>
          <p:nvPr/>
        </p:nvPicPr>
        <p:blipFill>
          <a:blip r:embed="rId2"/>
          <a:srcRect l="5725"/>
          <a:stretch>
            <a:fillRect/>
          </a:stretch>
        </p:blipFill>
        <p:spPr bwMode="auto">
          <a:xfrm>
            <a:off x="500034" y="5286388"/>
            <a:ext cx="1481633" cy="1571612"/>
          </a:xfrm>
          <a:prstGeom prst="rect">
            <a:avLst/>
          </a:prstGeom>
          <a:noFill/>
        </p:spPr>
      </p:pic>
      <p:sp>
        <p:nvSpPr>
          <p:cNvPr id="14" name="Fumetto 2 13"/>
          <p:cNvSpPr/>
          <p:nvPr/>
        </p:nvSpPr>
        <p:spPr>
          <a:xfrm>
            <a:off x="357158" y="3357562"/>
            <a:ext cx="6572264" cy="214314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umetto 2 11"/>
          <p:cNvSpPr/>
          <p:nvPr/>
        </p:nvSpPr>
        <p:spPr>
          <a:xfrm>
            <a:off x="4214810" y="1071546"/>
            <a:ext cx="4500594" cy="785818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umetto 2 5"/>
          <p:cNvSpPr/>
          <p:nvPr/>
        </p:nvSpPr>
        <p:spPr>
          <a:xfrm>
            <a:off x="357158" y="214290"/>
            <a:ext cx="4643470" cy="714380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it-IT" sz="2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er essere sicuri si deve fare la verifica!</a:t>
            </a:r>
            <a:endParaRPr kumimoji="0" lang="it-IT" sz="2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143372" y="1071546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200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Quanti sono in tutto i compagni di classe di Andrea?</a:t>
            </a:r>
            <a:endParaRPr lang="it-IT" sz="2200" spc="1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20482" name="AutoShape 2" descr="data:image/jpeg;base64,/9j/4AAQSkZJRgABAQAAAQABAAD/2wCEAAkGBhQQEBUSEBIUEhQVFhUTFBAUEBQUFBIUFRcVFBUUFBUXHCYeFxojGRYUKy8gIycpLi0sFR4zNTAqNSYrLCkBCQoKDgwOGg8PGiolHyUvLCwyLCwsLCosMCwpLCwsKiwqLiwsKTQsLCwqLC0sKSosLCosLCwsNCwsLCkpKSwpLP/AABEIATcAogMBIgACEQEDEQH/xAAcAAEAAgMBAQEAAAAAAAAAAAAABAUCAwYHAQj/xABBEAACAQIDBQQFCwMDBAMAAAABAgADEQQSIQUxQVFhBhNxkSIyQoGhBxQjUlNicoKSscEzorIVQ9Fz0uHwY5PC/8QAGwEBAAIDAQEAAAAAAAAAAAAAAAQFAgMGAQf/xAAyEQACAgECAwQKAQUBAAAAAAAAAQIDEQQhBRIxE0FRoSIyYXGBkbHB0fAUBhVCU+FS/9oADAMBAAIRAxEAPwD3GIiAIiIAiIgCIiAIiIAiIgCIiAIiIAiIgCIiAIiIAiIgCIiAIiIAiIgCIiAIiIAiIgCIiAIiIAiIgCIiAIiIAiIgCIkLDYjvajEepTJQH61Qev4hd3jm5QCbERAESFitqqjimqtVqEZu7S11X6zliFQb95F7G15vw2Jzj1SpG9GtdfIkHxBIgG6IiAIiIAiIgCIiAIiIAiIgCIiAIiRdmYjvKSvzuT43MA31XspO+wJtztK7suwOCoMNc9NahPNnGdiet2MnYvGJSXNUYKOZO88hzPQTl9i4itQptRpqopK7dxUqBgwoscyoaW/0SWAJIuoW4veR79VVp1myWPr8jZCuU+iOulXtjbyUKbFWV6gFkpBrksdFuBchbnU20F5W1KBqf1Xap0Jsv6FsPO820sOFFlAUcgAB5CUdvHo5xVBv37fkkLTJeszPZWMo0Utmeo7HPVq9zUvUqHe3q6DgBwAAG6TP9epcc469zU/7ZFFOfO7kb++X/wDiPn+TLsK/b+/AnU9uUG071AeTHIfJrScrA6g36yjakCLHXodfhI4wCrql6Z50yU+C6H3iSK+Pf7IfJ/n8mL08X0Z0sSkp7QqpvtVHX0H/AFDQ+Qk7B7Xp1DluUf7NxZvFeDDqCZcafX0ajaEt/B7M0zplHcmxESaaRERAEREAREQBERAE5hsZUw9epSw+SpTYmp6RI+bVWOZ1NvXDElgoIIJPAi0/am0izGlRNrf1Ko9n7iffI4+yOpEi4fDBQAosBw/nqesoeI8V7F9lTvLvfh/0l1UrHNMiYl1pBsRiKlyoJas/sDkij1R0Gp03mR8GcRiPTI+a0jqqFQ2IYcC97rSv9WzHmQdJOxOz+9qoX/p0/pAvBqu5CRyQXI6sD7MnqJzvK5+lPeT73ub3L5GujQyi1yerG5PiZsCzTs3Fd7RSpp6ahxbk2o+BElATYqsMxyY5YyzZafLTPszHJryzErN1p8ImDqMsmkrI+JwquLML8RzB5g7weokwrI+Iwgfezjorlf2keVWHlGSlgxwu1XoejWJqU/td70/+pb1l+9vHG++X6OCAQbg6gjUEHiJya4OpTcZXarTOhWoQXpngyvvZeatc8QeEkYHHfNms39EnUfYk+0PuE7xwOu69r7h/FWpKm95z0l9n+TXZSprmit/A6WIidMQRERAEREASu2xjygCUz9I98ptfIo9aoR0uLDiSJYM1hc+c5rCVTWZq5/3PUH1aS3yedyx/F0lbxLV/xqcx9Z7L8/A30w5nl9EbqGHCgAfE3JJ1JJ4kneeskKsKJsUTkaq87slSkY5ZQU9vphPocY3c5NKddwRRrIPVIqeqrgWDK1jcEi4IMtdoUKmj0SoddCr3yVF35WI1U33MAba6EEynpCvjMT83xFKnToU1WrWVaxqmqST3VFzlUBTlLEa3CgHQm9jTT2klBd/kapSxuVeyts4ilmTDYSpicIGJw+J1pAU2JYoFKlqiKScrquq25XPT7J2uK63sFYGzJmuVPI6AjwIB6S6q0rynx2zA7Z1OSqPVqAcPquPbTpw3ixllqOFZjzVP0vb0f4NMbsPEuhYqZ9kTB4gkWcZXXRlvex5g8QeBkoGVEG+klhm9oRPsGbMHhiRK/bdbJh6rXtam1vxWOW3W9pPYyhxez22i+QO9LDUagzvTNnr1qZvkRreiiNa7cWFhbKTMaqZX2KEA5cqyyXicYVelTv6bm7L9xReox5C+UX5sBPuIAa4FiRoR4i9j7j8Zz+0OxvzJjiMHUqKTbv8AOWxFQ0xvemzm5K6nK2YEXsL77/A4dUpgISwPpFy2ZnLal2biT5braWkTX6N6dqMu/wDX8jbTZndEvs5jd9Bj6ozUyTqad7FfFDYeBWXk5HvO7qB/qNn/ACn0ag/SSfyiddOm4Rq3qNOub1o7P7M0aqtRnldGIiJbkUREQCr7RVvoe7BsazCl4Kbmof0BvfaaKSW3Cw4Dl0mO1Hz4lV4U6Zb81Q5R/aj+c2oJyHFre01PJ3RXm9yfWuWtfMzUTOfFmU1QjsYswYSH2dFxUqcalao35UPcp/bTHmZNO+QuzrfQqORcHxDuD8ZacMinbJ+w1XdEXRkPELJl5U7e2h3KXAuzGyg7r7yT0A/idFCLlLlREm0llnzGiwFYexo/Wmd5/KdfDNzkhGnJ0tu1kN2PeKfWplQAVO8AgaS82JixUpDKbhSUud9h6t+uUrKXjWgnp5xu7pbPHj3eX0JGlvjbFx719CzEGfAYMp+4kEPadRghFM2diKaHk7nKG917/llrgcGtGmtOmLKgCjwHEniTvJ5kyprsO+pZiAqmpUYncAlMi58C48pqXtipb+k2T69xmtzyW3dL3l7wfTSnXKcVnf6frIuosjBpSZb4oSlwVLu81MbkPojkpAZR7gbe6W1auGUMpBBAII3EHjK5h9M3VKZ+NQfwJp41Wnp+Z9U157GzTP037jRVpguAdzAqfBhY/vL/AGTVLUKZOpyKCfvAWPxBlEwvVTxlzsP+gv5v82ld/T+VKxd2xK1fqL98SfEROqK4REQDm0fNXrt/8gQeCIo/ct5yYkg4Ea1TzrVj/eR/EnJOCvlzamx+1/Us5bJI2iZTET7JUTSYtIGzTkq1af3u9X8NXU/3ip5yeZX470HSrwH0b/gcix/K+X3EyXo7eyvTfR7fvxPJR5otF2DOQ7aYvI5Y6inSL2/UT/iJ1dJpw/yloe6rEccM1vdnv+87LSvE8+xlXfvA4ntb2dOF2fTx5quMbUZXLhzZQ4zd2q7soFhadF8kvacYynUvYOMpdBuD6gkdCLTzvbPaCtjaKCs11pqAqgWGgtc9ZN+Q7F5NpVaXCpRY+9GU/sTK3icnPTTj7n8n1+Rt00eWabPfBBnxYM5deqWRy/bbaa0EDObLkqZj90NSYjxNgLdZxG1tsYvBU6GMxPdChXcL81CnvaSEXDmpxa2pG6Wvy15u5w4G5qrK3gAtQDzT4TzLt12jrYtUFVhamuVVGgHAnxnVcLucNLGMfFv45/BW6mvmsyz3zYGKujJe4BDL+F9dOlwfOTn/AKz9Epr/AJt/+hOc7AMWoUid5oUL+JWXqVr94/Bna34UtTH+PxkT+opqNbXi19Mm7h8W/p5mHe2dn35FLW5ngPebec6TA4fu6SJ9VVUnmQNT5zndnUc7qv1m71ulOmRlHvfL+luU6mQuB08lDsf+Tz8CXrJeko+H7+RERL4giIiAc1hNGqjlWq/Fs38yYhkfELkxNUfWyVR7x3Z+NP8Aum5GnA6pdnqrIvxfnuWfWKZuBmYmtTMryRB7Gpo+maq1MMCrC4III5g6ETYTMGMyn0PUR9mYgqTSc3ZLWJ9tDor+PA9R1Eh9scCKtG/CzU2/DUGW/nbzmzaKk2NMHvFuUYWsL7wxJHoniPLUCY1XruhUpQAYWYF6jb9+oUS/0HFq0k7XuvMj36VzT5e8/N3zg0w1NtGQshHIqbH9p03yNYU/6qHP2FZvddEB95J8p0u2vklr1Kz1qNagC9iyMj2LWsWB4XtJvyZ9jMRgcTiKuMClnVKdJkOZMoJZhceruXQzZrNZRKiahLL+X1MaqLFJNo9MUz7eaRVlbV7T0AbBy9t5RGcfqAtOfT2JyrlJ7I575X8EX2cagFzRqJV/Kb02+D/CeB1b4hiBraw/M3oqPMifp6tUo42hUp5gyOjU6g3FQwINwdR/4nmXZX5KK5qrUrvTpU6b5qa00zNWyn0KpB0UHQgGXHDtTXXBxsff9SLfRNy2R32wk+b4Uld4C00HMqBTT+6TWp5UWmDuAW/hvJ+JmP8Ao4RVBqVWy2Kg1LAEbiFUAcTPlR+esq+Oat6maaTUfb++BL0dHZQxnLL3YOHsne21qWI6UxpTXy1PVzLSUXZ3ad/oKh9JR9G32lMWH6l0B56HibXs6XSzrnVF1erggXKSm+YRESQahERAKTtHTytTr8FJpv0SoRZj4OE9xM1U2l5icOtRGRxdWBVhzBFjOXwxamxo1Dd0tZvtEPqVPfax5EHpOT47pXGS1EenR/Z/Yn6eXNHl70WamZgzQjzYGlTVaZtGwmanMyvMKgm+cso8ijQzz6le3C81VpHZ401kYSyyUocyJz4rwmhq8impMGa8nWXRkjKNKRy/bXtDTp1KVJqgTNmzgkhSullcjdcgb+UqKvaunogqK3AU6Ovm1rAecs+0eyUDo/dgrxW2hIvcHmSP8Zz67EojEipRUqpGtO2isSFGW/A33cIrpolVzSbys7e0tK01FKK29x2/ZnAFSKrrlLLuubWbgb6t7+PCdMcVbd5yDnsJrapNVNqrW7IFidsuZkiriJBrVYd5py3kLWaqMlhG6utRNlKuVcON9Mh79B63mpYe+d7OGweGz6D/AHCKS9Qdah9yBvhO5l/wBS/jtvo3sVPEWudYERE6ArRERAErts7K75QyELVS5psd2u9G+62l+Wh4SxiYThGyLhJZTMoycXlHJ4XGXuGBVlOVkO9G+qf4O4jUScryZtTYwq+mpyVQLB7XDDfkqD2l+I4ESkDsj5HXK/BCbh+tJvbHTeOInD67hlukblWsw817yzhZG1eDLINPpkSniAf+JuFSV8L0w4NB6d5ofDSUGn203ppnqm4kD5pMlwknZZ9yzfFIydzK3GbKWqhVhofgeBEpMP2RIqAs1wDfh/AFz1POdbaYmJ48TOGpnFYRBfDTS2Gk52kSriNcqi55CRLrkZQlJkd6IG+a0o5tTdUva9rljwVR7RPKTKGALta3eON63sif9R+B+6Ln95fYHZYpnMxzva2a1go+rTX2R8TxJk7Q8Gs1ElZbtHzZjbq1WsLdmnZGy8npuLNbKqXuKSb7X4sTYsegG4S0iJ29dca4qEVhIppyc3liIiZmIiIgCIiAJqxOGWopWooZTwIuPHx6zbEDoUeK2Aw1pNnH2dUm46LVF2H5g3uldVLU/wCoGpdag9D/AOxbr52nWxKjU8H02oeWsPxWxKhqpx2e5yy1yBcjT6w1B940m6nigeMtKuw6RJKr3bH2qZNM+/LofeDK+vsGoPVdag5Ovdv+tBlP6ZR3cBvr3plzex9STHUVy67GYqTLNK5w1M2cMnR7WP4XHonwuD0khKl5Uz7WmXJbFpmfInumSC81O8+WmqscoJOgAuTMJTlg9jHcj4itc2vYcTyH/vCWWA2OSLtemp4XtUf8TD1B90a8zwlJgTUNUVQgKi5UOxW7cGygXsBe1+JvwEv8L2g9ILWTuyTYOGzISdwJsCpPXTrLng1elUua6S7R9E+77ZPNTzpcsOha0aKooVAFA3ACwHumcROzKkREQBERAEREAREQBERAEREARE0Y7FClSeodyKWtzsL2g9SzsQdp7UIY0qSq7WGct6iA7gw9okez7yRpepo4eoj39EofYVSuQ81ux9H7uluHKStn4chAX1dvTc83bVv+B0AmzD1My5ud7eFyBOK1mrs1Mt/V7ljz95YwSrWEfQsxqYYMLMLi4NuGmovzm3ML24759drC8hxisZPcsw7sSNjMMCDpfodxHEGasHtAVXBH2eo+qwchlPh/xJ7jSa7IReUjLeD3N2wMWXQoxu1Mhcx3shF0Y9baHqpknaG0RSAAGZ2vlTnbeSeCjS5/nSVGy6mSuBwYMh8R9Ivw7zzmvC1e8zV231Ddfu0gT3aj3a+LGdNHibjooWf5Pb4rqzRKhdo/D8kzZVdu/YO2YsgY8gVa3ojgLMPLWXU57YrZsQTyR/7mQD/Bp0MncMslbpozk8t5+rNOojyzwIiJYkcREQBERAEREAREpu0XamnggMwL1GF1pLa9h7TH2V6zGUlBZk9jOuuVklGCy2XMq+0uuHI+s9JT4GogI8px57W18f6NMfN0BsxSoSz9M1gVA6b+cybZZphX7xyFemSDUcg+mupBNjK3U6yPJKMFnZ7ljXoZQadjSeenU6smwlbsOvmogcVLIfFWI/a3nLCrunLYHGdzimRtEqHQ8qg0H6hb3gTkrZYaSNlVfPCWPeXlWplrrfc6lR4qc1vInyk06iRsVhxVW17EEMrDerDcf/ec30r2138bbvdMa+rXiYS3SKHDYXucZfhUVhfnazD32vOgO6Vm2RlC1B/tsH/Lub+0nylipuJrjtJr9/cYNlr5kpFFtnafzf6SxOtgF33anUQHXqRIuC7R03oqoOWyhTfcLCxmfaXD52poTYFi36QR+7Ca9gYWlTxKNZXBYI2uYK50p1ABpmzWH5geE30xVyhp5PG7397/AObEpRgq+0ay/wAHQUsUuCw5rVQc1QgJS9s6HImu4+sx5XPKUWK2zjKgL953Q3inTAAHizAlvh4SVtd/nO0CpPoUAEA4ZiA7n4oPyyBtjH6lV3DTxl9qtR/Hj2dbxGOywYaWhSalKKcnvv0S7ipx/a/F51BrsF3DKqKbjfmIGp1HIdJ0fZjtlUNRaOJIcObJVsAwY7g4GhBOl7DUicRtFb6/eB87g/xJCNqo6289JEhxC2LhPOfFFrboKZ1uKil7UezxIuAxOekjneyKx8SATE604trBKiIg8EREATyPb9c1sTiHbU52Rei0zkUDyJ8WM9cnke28MaeNroftGYeFT6QfBvhKfjDkqFjxLvguO2l44+6IWy6pRBbTU38zLWntIsrLfeCPfw+NppFDSY0cEzuEpi7HdyAG9jyAnJdo5Syupfz5Gm5HeUa4emrjcyhvMXnMbWxlClVDYg6FKpCD1nawpoF5H0mN+GW86LB4TuaK075sote1uJO7gNZwvaHCGvjADoqjIDwv6726+kJupaWoUnvhNlNpYKc3HOFvv7DpNhYuq6BxUpVhpmVG9NfHhfppLyliAZwGJy0LGgclRfVZd5PI/WB5GdNg9piqlOoBYuoYryPEed5oukqsSj0zjBsv0z9bufwLXGWIN91tfDjNOxQy0kVrmyqVbmpFwD1G7ykfaOIuFT67BT+GxZh7wCPfKzanavunsgDkesAbKvS/E9OEJ5eUs5I8aZTXKi8x+zKdU3dQ5tYKTpb+NeMoNpH5uAwSqoW1hZXGhBADg3Go3kyVS21TxS2DGnVGoGmZT0G5h0nL7U2xiEqmjWCEC18ilc4Oqk6k8tJtrTc9u7ff7dxJ09M5PkfyLjZ20Q7Vqy3Gd6rAMLMAXawI4EC3lIDnM007OrWDjd6RNujekP3myidZnqru0fzfzLKutQzj2eRm2EDb+d5rFD6Vel3PgoJ/iT13SV2a2f31cE7r3P4KZDHzbIPDNMNJW7bYwRjbf2dcpPuR3uAw+SlTUjVUVT4gAGJJtE+gnFN5EREHgiIgCcR8oOybFMUo3Wp1fC/oMfAkj8wnbzXiMOtRGRwGVgVZTuIOhBmjUUq6t1y7yRpr3RYrF3fQ8qoVgRLLZmMWmhZiFHtHOAWI0uzbwOSj4yJt3s3Uwbkrd6JPoPvsPqvybrx8dJzuMbM4ZhcKRdTxAOonFS0kq7HXPb97jrlCGqhzQeV+7HfUNsF6ZqGyqbspOgFMD126HU+FpR1O1OHqArZnufVFGxYk7wSdCTx3yFVr1toMKFCmVU2LDNcsBuLtayoOX7m07zsx2JpYMBzapWt/UI0XmKY4eO8/CTNHwl3elPb49PyytulVpo+n63gvv1OZ2f2UxGUP3BXPe7GqnfKDuAD6Jp7WrdAZv/0ivSYL3JpIosuUGqCBuLMmo8LD3z0KJdW8I09keV5K3+5WuWXjzPPa+FZwVLDXh3dQ/DLGG7IsR6Icnge77tR76ltPAGehRNEOB0R6ttHr4lZj0Vg882n8n1WoFKrSWoPbWqyr4Fcl/eDIDdlMRhh6dm1vc3Knwqf91p6lElT4XRKHIsr4ivil0euGjyMpZ9QUYjVSN/Ig8eO6aScrT0vafZmlWBsAh36D0SeZXTXqLHrOPxPZDEBsq08w4HOuX9RINvEAyg1HCbqn6HpIudNxKmxek+V+0rO9LWVbkmwAAubnTQcTPRezux/m9L0h6bWzccoHqoDxtc+JLHjIfZzsmuGPeVCHq8LerT55b6k/ePuA1v0MueGcP/jLnn6z8io4hrVc+Sv1V5iIiXJVCIiAIiIAiIgGLoGBBAIOhBFwRyIlNiOx+HZrhSnRSCPcGBt7rS7iYTrhP1kn7zOFk4eq2iJs7ZdPDqVpLlvqx3sx5sx1MlxEySSWEYttvLERE9PBERAEREAREQBERAEREAREQBERAEREAREQBERAEREAREQBERAEREAREQBERAEREAREQBERAEREAREQBERAEREAREQBERAEREAREQBERAEREAREQBERAEREAREQBERAEREAREQBERAERE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484" name="AutoShape 4" descr="data:image/jpeg;base64,/9j/4AAQSkZJRgABAQAAAQABAAD/2wCEAAkGBhQQEBUSEBIUEhQVFhUTFBAUEBQUFBIUFRcVFBUUFBUXHCYeFxojGRYUKy8gIycpLi0sFR4zNTAqNSYrLCkBCQoKDgwOGg8PGiolHyUvLCwyLCwsLCosMCwpLCwsKiwqLiwsKTQsLCwqLC0sKSosLCosLCwsNCwsLCkpKSwpLP/AABEIATcAogMBIgACEQEDEQH/xAAcAAEAAgMBAQEAAAAAAAAAAAAABAUCAwYHAQj/xABBEAACAQIDBQQFCwMDBAMAAAABAgADEQQSIQUxQVFhBhNxkSIyQoGhBxQjUlNicoKSscEzorIVQ9Fz0uHwY5PC/8QAGwEBAAIDAQEAAAAAAAAAAAAAAAQFAgMGAQf/xAAyEQACAgECAwQKAQUBAAAAAAAAAQIDEQQhBRIxE0FRoSIyYXGBkbHB0fAUBhVCU+FS/9oADAMBAAIRAxEAPwD3GIiAIiIAiIgCIiAIiIAiIgCIiAIiIAiIgCIiAIiIAiIgCIiAIiIAiIgCIiAIiIAiIgCIiAIiIAiIgCIiAIiIAiIgCIkLDYjvajEepTJQH61Qev4hd3jm5QCbERAESFitqqjimqtVqEZu7S11X6zliFQb95F7G15vw2Jzj1SpG9GtdfIkHxBIgG6IiAIiIAiIgCIiAIiIAiIgCIiAIiRdmYjvKSvzuT43MA31XspO+wJtztK7suwOCoMNc9NahPNnGdiet2MnYvGJSXNUYKOZO88hzPQTl9i4itQptRpqopK7dxUqBgwoscyoaW/0SWAJIuoW4veR79VVp1myWPr8jZCuU+iOulXtjbyUKbFWV6gFkpBrksdFuBchbnU20F5W1KBqf1Xap0Jsv6FsPO820sOFFlAUcgAB5CUdvHo5xVBv37fkkLTJeszPZWMo0Utmeo7HPVq9zUvUqHe3q6DgBwAAG6TP9epcc469zU/7ZFFOfO7kb++X/wDiPn+TLsK/b+/AnU9uUG071AeTHIfJrScrA6g36yjakCLHXodfhI4wCrql6Z50yU+C6H3iSK+Pf7IfJ/n8mL08X0Z0sSkp7QqpvtVHX0H/AFDQ+Qk7B7Xp1DluUf7NxZvFeDDqCZcafX0ajaEt/B7M0zplHcmxESaaRERAEREAREQBERAE5hsZUw9epSw+SpTYmp6RI+bVWOZ1NvXDElgoIIJPAi0/am0izGlRNrf1Ko9n7iffI4+yOpEi4fDBQAosBw/nqesoeI8V7F9lTvLvfh/0l1UrHNMiYl1pBsRiKlyoJas/sDkij1R0Gp03mR8GcRiPTI+a0jqqFQ2IYcC97rSv9WzHmQdJOxOz+9qoX/p0/pAvBqu5CRyQXI6sD7MnqJzvK5+lPeT73ub3L5GujQyi1yerG5PiZsCzTs3Fd7RSpp6ahxbk2o+BElATYqsMxyY5YyzZafLTPszHJryzErN1p8ImDqMsmkrI+JwquLML8RzB5g7weokwrI+Iwgfezjorlf2keVWHlGSlgxwu1XoejWJqU/td70/+pb1l+9vHG++X6OCAQbg6gjUEHiJya4OpTcZXarTOhWoQXpngyvvZeatc8QeEkYHHfNms39EnUfYk+0PuE7xwOu69r7h/FWpKm95z0l9n+TXZSprmit/A6WIidMQRERAEREASu2xjygCUz9I98ptfIo9aoR0uLDiSJYM1hc+c5rCVTWZq5/3PUH1aS3yedyx/F0lbxLV/xqcx9Z7L8/A30w5nl9EbqGHCgAfE3JJ1JJ4kneeskKsKJsUTkaq87slSkY5ZQU9vphPocY3c5NKddwRRrIPVIqeqrgWDK1jcEi4IMtdoUKmj0SoddCr3yVF35WI1U33MAba6EEynpCvjMT83xFKnToU1WrWVaxqmqST3VFzlUBTlLEa3CgHQm9jTT2klBd/kapSxuVeyts4ilmTDYSpicIGJw+J1pAU2JYoFKlqiKScrquq25XPT7J2uK63sFYGzJmuVPI6AjwIB6S6q0rynx2zA7Z1OSqPVqAcPquPbTpw3ixllqOFZjzVP0vb0f4NMbsPEuhYqZ9kTB4gkWcZXXRlvex5g8QeBkoGVEG+klhm9oRPsGbMHhiRK/bdbJh6rXtam1vxWOW3W9pPYyhxez22i+QO9LDUagzvTNnr1qZvkRreiiNa7cWFhbKTMaqZX2KEA5cqyyXicYVelTv6bm7L9xReox5C+UX5sBPuIAa4FiRoR4i9j7j8Zz+0OxvzJjiMHUqKTbv8AOWxFQ0xvemzm5K6nK2YEXsL77/A4dUpgISwPpFy2ZnLal2biT5braWkTX6N6dqMu/wDX8jbTZndEvs5jd9Bj6ozUyTqad7FfFDYeBWXk5HvO7qB/qNn/ACn0ag/SSfyiddOm4Rq3qNOub1o7P7M0aqtRnldGIiJbkUREQCr7RVvoe7BsazCl4Kbmof0BvfaaKSW3Cw4Dl0mO1Hz4lV4U6Zb81Q5R/aj+c2oJyHFre01PJ3RXm9yfWuWtfMzUTOfFmU1QjsYswYSH2dFxUqcalao35UPcp/bTHmZNO+QuzrfQqORcHxDuD8ZacMinbJ+w1XdEXRkPELJl5U7e2h3KXAuzGyg7r7yT0A/idFCLlLlREm0llnzGiwFYexo/Wmd5/KdfDNzkhGnJ0tu1kN2PeKfWplQAVO8AgaS82JixUpDKbhSUud9h6t+uUrKXjWgnp5xu7pbPHj3eX0JGlvjbFx719CzEGfAYMp+4kEPadRghFM2diKaHk7nKG917/llrgcGtGmtOmLKgCjwHEniTvJ5kyprsO+pZiAqmpUYncAlMi58C48pqXtipb+k2T69xmtzyW3dL3l7wfTSnXKcVnf6frIuosjBpSZb4oSlwVLu81MbkPojkpAZR7gbe6W1auGUMpBBAII3EHjK5h9M3VKZ+NQfwJp41Wnp+Z9U157GzTP037jRVpguAdzAqfBhY/vL/AGTVLUKZOpyKCfvAWPxBlEwvVTxlzsP+gv5v82ld/T+VKxd2xK1fqL98SfEROqK4REQDm0fNXrt/8gQeCIo/ct5yYkg4Ea1TzrVj/eR/EnJOCvlzamx+1/Us5bJI2iZTET7JUTSYtIGzTkq1af3u9X8NXU/3ip5yeZX470HSrwH0b/gcix/K+X3EyXo7eyvTfR7fvxPJR5otF2DOQ7aYvI5Y6inSL2/UT/iJ1dJpw/yloe6rEccM1vdnv+87LSvE8+xlXfvA4ntb2dOF2fTx5quMbUZXLhzZQ4zd2q7soFhadF8kvacYynUvYOMpdBuD6gkdCLTzvbPaCtjaKCs11pqAqgWGgtc9ZN+Q7F5NpVaXCpRY+9GU/sTK3icnPTTj7n8n1+Rt00eWabPfBBnxYM5deqWRy/bbaa0EDObLkqZj90NSYjxNgLdZxG1tsYvBU6GMxPdChXcL81CnvaSEXDmpxa2pG6Wvy15u5w4G5qrK3gAtQDzT4TzLt12jrYtUFVhamuVVGgHAnxnVcLucNLGMfFv45/BW6mvmsyz3zYGKujJe4BDL+F9dOlwfOTn/AKz9Epr/AJt/+hOc7AMWoUid5oUL+JWXqVr94/Bna34UtTH+PxkT+opqNbXi19Mm7h8W/p5mHe2dn35FLW5ngPebec6TA4fu6SJ9VVUnmQNT5zndnUc7qv1m71ulOmRlHvfL+luU6mQuB08lDsf+Tz8CXrJeko+H7+RERL4giIiAc1hNGqjlWq/Fs38yYhkfELkxNUfWyVR7x3Z+NP8Aum5GnA6pdnqrIvxfnuWfWKZuBmYmtTMryRB7Gpo+maq1MMCrC4III5g6ETYTMGMyn0PUR9mYgqTSc3ZLWJ9tDor+PA9R1Eh9scCKtG/CzU2/DUGW/nbzmzaKk2NMHvFuUYWsL7wxJHoniPLUCY1XruhUpQAYWYF6jb9+oUS/0HFq0k7XuvMj36VzT5e8/N3zg0w1NtGQshHIqbH9p03yNYU/6qHP2FZvddEB95J8p0u2vklr1Kz1qNagC9iyMj2LWsWB4XtJvyZ9jMRgcTiKuMClnVKdJkOZMoJZhceruXQzZrNZRKiahLL+X1MaqLFJNo9MUz7eaRVlbV7T0AbBy9t5RGcfqAtOfT2JyrlJ7I575X8EX2cagFzRqJV/Kb02+D/CeB1b4hiBraw/M3oqPMifp6tUo42hUp5gyOjU6g3FQwINwdR/4nmXZX5KK5qrUrvTpU6b5qa00zNWyn0KpB0UHQgGXHDtTXXBxsff9SLfRNy2R32wk+b4Uld4C00HMqBTT+6TWp5UWmDuAW/hvJ+JmP8Ao4RVBqVWy2Kg1LAEbiFUAcTPlR+esq+Oat6maaTUfb++BL0dHZQxnLL3YOHsne21qWI6UxpTXy1PVzLSUXZ3ad/oKh9JR9G32lMWH6l0B56HibXs6XSzrnVF1erggXKSm+YRESQahERAKTtHTytTr8FJpv0SoRZj4OE9xM1U2l5icOtRGRxdWBVhzBFjOXwxamxo1Dd0tZvtEPqVPfax5EHpOT47pXGS1EenR/Z/Yn6eXNHl70WamZgzQjzYGlTVaZtGwmanMyvMKgm+cso8ijQzz6le3C81VpHZ401kYSyyUocyJz4rwmhq8impMGa8nWXRkjKNKRy/bXtDTp1KVJqgTNmzgkhSullcjdcgb+UqKvaunogqK3AU6Ovm1rAecs+0eyUDo/dgrxW2hIvcHmSP8Zz67EojEipRUqpGtO2isSFGW/A33cIrpolVzSbys7e0tK01FKK29x2/ZnAFSKrrlLLuubWbgb6t7+PCdMcVbd5yDnsJrapNVNqrW7IFidsuZkiriJBrVYd5py3kLWaqMlhG6utRNlKuVcON9Mh79B63mpYe+d7OGweGz6D/AHCKS9Qdah9yBvhO5l/wBS/jtvo3sVPEWudYERE6ArRERAErts7K75QyELVS5psd2u9G+62l+Wh4SxiYThGyLhJZTMoycXlHJ4XGXuGBVlOVkO9G+qf4O4jUScryZtTYwq+mpyVQLB7XDDfkqD2l+I4ESkDsj5HXK/BCbh+tJvbHTeOInD67hlukblWsw817yzhZG1eDLINPpkSniAf+JuFSV8L0w4NB6d5ofDSUGn203ppnqm4kD5pMlwknZZ9yzfFIydzK3GbKWqhVhofgeBEpMP2RIqAs1wDfh/AFz1POdbaYmJ48TOGpnFYRBfDTS2Gk52kSriNcqi55CRLrkZQlJkd6IG+a0o5tTdUva9rljwVR7RPKTKGALta3eON63sif9R+B+6Ln95fYHZYpnMxzva2a1go+rTX2R8TxJk7Q8Gs1ElZbtHzZjbq1WsLdmnZGy8npuLNbKqXuKSb7X4sTYsegG4S0iJ29dca4qEVhIppyc3liIiZmIiIgCIiAJqxOGWopWooZTwIuPHx6zbEDoUeK2Aw1pNnH2dUm46LVF2H5g3uldVLU/wCoGpdag9D/AOxbr52nWxKjU8H02oeWsPxWxKhqpx2e5yy1yBcjT6w1B940m6nigeMtKuw6RJKr3bH2qZNM+/LofeDK+vsGoPVdag5Ovdv+tBlP6ZR3cBvr3plzex9STHUVy67GYqTLNK5w1M2cMnR7WP4XHonwuD0khKl5Uz7WmXJbFpmfInumSC81O8+WmqscoJOgAuTMJTlg9jHcj4itc2vYcTyH/vCWWA2OSLtemp4XtUf8TD1B90a8zwlJgTUNUVQgKi5UOxW7cGygXsBe1+JvwEv8L2g9ILWTuyTYOGzISdwJsCpPXTrLng1elUua6S7R9E+77ZPNTzpcsOha0aKooVAFA3ACwHumcROzKkREQBERAEREAREQBERAEREARE0Y7FClSeodyKWtzsL2g9SzsQdp7UIY0qSq7WGct6iA7gw9okez7yRpepo4eoj39EofYVSuQ81ux9H7uluHKStn4chAX1dvTc83bVv+B0AmzD1My5ud7eFyBOK1mrs1Mt/V7ljz95YwSrWEfQsxqYYMLMLi4NuGmovzm3ML24759drC8hxisZPcsw7sSNjMMCDpfodxHEGasHtAVXBH2eo+qwchlPh/xJ7jSa7IReUjLeD3N2wMWXQoxu1Mhcx3shF0Y9baHqpknaG0RSAAGZ2vlTnbeSeCjS5/nSVGy6mSuBwYMh8R9Ivw7zzmvC1e8zV231Ddfu0gT3aj3a+LGdNHibjooWf5Pb4rqzRKhdo/D8kzZVdu/YO2YsgY8gVa3ojgLMPLWXU57YrZsQTyR/7mQD/Bp0MncMslbpozk8t5+rNOojyzwIiJYkcREQBERAEREAREpu0XamnggMwL1GF1pLa9h7TH2V6zGUlBZk9jOuuVklGCy2XMq+0uuHI+s9JT4GogI8px57W18f6NMfN0BsxSoSz9M1gVA6b+cybZZphX7xyFemSDUcg+mupBNjK3U6yPJKMFnZ7ljXoZQadjSeenU6smwlbsOvmogcVLIfFWI/a3nLCrunLYHGdzimRtEqHQ8qg0H6hb3gTkrZYaSNlVfPCWPeXlWplrrfc6lR4qc1vInyk06iRsVhxVW17EEMrDerDcf/ec30r2138bbvdMa+rXiYS3SKHDYXucZfhUVhfnazD32vOgO6Vm2RlC1B/tsH/Lub+0nylipuJrjtJr9/cYNlr5kpFFtnafzf6SxOtgF33anUQHXqRIuC7R03oqoOWyhTfcLCxmfaXD52poTYFi36QR+7Ca9gYWlTxKNZXBYI2uYK50p1ABpmzWH5geE30xVyhp5PG7397/AObEpRgq+0ay/wAHQUsUuCw5rVQc1QgJS9s6HImu4+sx5XPKUWK2zjKgL953Q3inTAAHizAlvh4SVtd/nO0CpPoUAEA4ZiA7n4oPyyBtjH6lV3DTxl9qtR/Hj2dbxGOywYaWhSalKKcnvv0S7ipx/a/F51BrsF3DKqKbjfmIGp1HIdJ0fZjtlUNRaOJIcObJVsAwY7g4GhBOl7DUicRtFb6/eB87g/xJCNqo6289JEhxC2LhPOfFFrboKZ1uKil7UezxIuAxOekjneyKx8SATE604trBKiIg8EREATyPb9c1sTiHbU52Rei0zkUDyJ8WM9cnke28MaeNroftGYeFT6QfBvhKfjDkqFjxLvguO2l44+6IWy6pRBbTU38zLWntIsrLfeCPfw+NppFDSY0cEzuEpi7HdyAG9jyAnJdo5Syupfz5Gm5HeUa4emrjcyhvMXnMbWxlClVDYg6FKpCD1nawpoF5H0mN+GW86LB4TuaK075sote1uJO7gNZwvaHCGvjADoqjIDwv6726+kJupaWoUnvhNlNpYKc3HOFvv7DpNhYuq6BxUpVhpmVG9NfHhfppLyliAZwGJy0LGgclRfVZd5PI/WB5GdNg9piqlOoBYuoYryPEed5oukqsSj0zjBsv0z9bufwLXGWIN91tfDjNOxQy0kVrmyqVbmpFwD1G7ykfaOIuFT67BT+GxZh7wCPfKzanavunsgDkesAbKvS/E9OEJ5eUs5I8aZTXKi8x+zKdU3dQ5tYKTpb+NeMoNpH5uAwSqoW1hZXGhBADg3Go3kyVS21TxS2DGnVGoGmZT0G5h0nL7U2xiEqmjWCEC18ilc4Oqk6k8tJtrTc9u7ff7dxJ09M5PkfyLjZ20Q7Vqy3Gd6rAMLMAXawI4EC3lIDnM007OrWDjd6RNujekP3myidZnqru0fzfzLKutQzj2eRm2EDb+d5rFD6Vel3PgoJ/iT13SV2a2f31cE7r3P4KZDHzbIPDNMNJW7bYwRjbf2dcpPuR3uAw+SlTUjVUVT4gAGJJtE+gnFN5EREHgiIgCcR8oOybFMUo3Wp1fC/oMfAkj8wnbzXiMOtRGRwGVgVZTuIOhBmjUUq6t1y7yRpr3RYrF3fQ8qoVgRLLZmMWmhZiFHtHOAWI0uzbwOSj4yJt3s3Uwbkrd6JPoPvsPqvybrx8dJzuMbM4ZhcKRdTxAOonFS0kq7HXPb97jrlCGqhzQeV+7HfUNsF6ZqGyqbspOgFMD126HU+FpR1O1OHqArZnufVFGxYk7wSdCTx3yFVr1toMKFCmVU2LDNcsBuLtayoOX7m07zsx2JpYMBzapWt/UI0XmKY4eO8/CTNHwl3elPb49PyytulVpo+n63gvv1OZ2f2UxGUP3BXPe7GqnfKDuAD6Jp7WrdAZv/0ivSYL3JpIosuUGqCBuLMmo8LD3z0KJdW8I09keV5K3+5WuWXjzPPa+FZwVLDXh3dQ/DLGG7IsR6Icnge77tR76ltPAGehRNEOB0R6ttHr4lZj0Vg882n8n1WoFKrSWoPbWqyr4Fcl/eDIDdlMRhh6dm1vc3Knwqf91p6lElT4XRKHIsr4ivil0euGjyMpZ9QUYjVSN/Ig8eO6aScrT0vafZmlWBsAh36D0SeZXTXqLHrOPxPZDEBsq08w4HOuX9RINvEAyg1HCbqn6HpIudNxKmxek+V+0rO9LWVbkmwAAubnTQcTPRezux/m9L0h6bWzccoHqoDxtc+JLHjIfZzsmuGPeVCHq8LerT55b6k/ePuA1v0MueGcP/jLnn6z8io4hrVc+Sv1V5iIiXJVCIiAIiIAiIgGLoGBBAIOhBFwRyIlNiOx+HZrhSnRSCPcGBt7rS7iYTrhP1kn7zOFk4eq2iJs7ZdPDqVpLlvqx3sx5sx1MlxEySSWEYttvLERE9PBERAEREAREQBERAEREAREQBERAEREAREQBERAEREAREQBERAEREAREQBERAEREAREQBERAEREAREQBERAEREAREQBERAEREAREQBERAEREAREQBERAEREAREQBERAEREAREQBERAERE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486" name="AutoShape 6" descr="data:image/jpeg;base64,/9j/4AAQSkZJRgABAQAAAQABAAD/2wCEAAkGBhQQEBUSEBIUEhQVFhUTFBAUEBQUFBIUFRcVFBUUFBUXHCYeFxojGRYUKy8gIycpLi0sFR4zNTAqNSYrLCkBCQoKDgwOGg8PGiolHyUvLCwyLCwsLCosMCwpLCwsKiwqLiwsKTQsLCwqLC0sKSosLCosLCwsNCwsLCkpKSwpLP/AABEIATcAogMBIgACEQEDEQH/xAAcAAEAAgMBAQEAAAAAAAAAAAAABAUCAwYHAQj/xABBEAACAQIDBQQFCwMDBAMAAAABAgADEQQSIQUxQVFhBhNxkSIyQoGhBxQjUlNicoKSscEzorIVQ9Fz0uHwY5PC/8QAGwEBAAIDAQEAAAAAAAAAAAAAAAQFAgMGAQf/xAAyEQACAgECAwQKAQUBAAAAAAAAAQIDEQQhBRIxE0FRoSIyYXGBkbHB0fAUBhVCU+FS/9oADAMBAAIRAxEAPwD3GIiAIiIAiIgCIiAIiIAiIgCIiAIiIAiIgCIiAIiIAiIgCIiAIiIAiIgCIiAIiIAiIgCIiAIiIAiIgCIiAIiIAiIgCIkLDYjvajEepTJQH61Qev4hd3jm5QCbERAESFitqqjimqtVqEZu7S11X6zliFQb95F7G15vw2Jzj1SpG9GtdfIkHxBIgG6IiAIiIAiIgCIiAIiIAiIgCIiAIiRdmYjvKSvzuT43MA31XspO+wJtztK7suwOCoMNc9NahPNnGdiet2MnYvGJSXNUYKOZO88hzPQTl9i4itQptRpqopK7dxUqBgwoscyoaW/0SWAJIuoW4veR79VVp1myWPr8jZCuU+iOulXtjbyUKbFWV6gFkpBrksdFuBchbnU20F5W1KBqf1Xap0Jsv6FsPO820sOFFlAUcgAB5CUdvHo5xVBv37fkkLTJeszPZWMo0Utmeo7HPVq9zUvUqHe3q6DgBwAAG6TP9epcc469zU/7ZFFOfO7kb++X/wDiPn+TLsK/b+/AnU9uUG071AeTHIfJrScrA6g36yjakCLHXodfhI4wCrql6Z50yU+C6H3iSK+Pf7IfJ/n8mL08X0Z0sSkp7QqpvtVHX0H/AFDQ+Qk7B7Xp1DluUf7NxZvFeDDqCZcafX0ajaEt/B7M0zplHcmxESaaRERAEREAREQBERAE5hsZUw9epSw+SpTYmp6RI+bVWOZ1NvXDElgoIIJPAi0/am0izGlRNrf1Ko9n7iffI4+yOpEi4fDBQAosBw/nqesoeI8V7F9lTvLvfh/0l1UrHNMiYl1pBsRiKlyoJas/sDkij1R0Gp03mR8GcRiPTI+a0jqqFQ2IYcC97rSv9WzHmQdJOxOz+9qoX/p0/pAvBqu5CRyQXI6sD7MnqJzvK5+lPeT73ub3L5GujQyi1yerG5PiZsCzTs3Fd7RSpp6ahxbk2o+BElATYqsMxyY5YyzZafLTPszHJryzErN1p8ImDqMsmkrI+JwquLML8RzB5g7weokwrI+Iwgfezjorlf2keVWHlGSlgxwu1XoejWJqU/td70/+pb1l+9vHG++X6OCAQbg6gjUEHiJya4OpTcZXarTOhWoQXpngyvvZeatc8QeEkYHHfNms39EnUfYk+0PuE7xwOu69r7h/FWpKm95z0l9n+TXZSprmit/A6WIidMQRERAEREASu2xjygCUz9I98ptfIo9aoR0uLDiSJYM1hc+c5rCVTWZq5/3PUH1aS3yedyx/F0lbxLV/xqcx9Z7L8/A30w5nl9EbqGHCgAfE3JJ1JJ4kneeskKsKJsUTkaq87slSkY5ZQU9vphPocY3c5NKddwRRrIPVIqeqrgWDK1jcEi4IMtdoUKmj0SoddCr3yVF35WI1U33MAba6EEynpCvjMT83xFKnToU1WrWVaxqmqST3VFzlUBTlLEa3CgHQm9jTT2klBd/kapSxuVeyts4ilmTDYSpicIGJw+J1pAU2JYoFKlqiKScrquq25XPT7J2uK63sFYGzJmuVPI6AjwIB6S6q0rynx2zA7Z1OSqPVqAcPquPbTpw3ixllqOFZjzVP0vb0f4NMbsPEuhYqZ9kTB4gkWcZXXRlvex5g8QeBkoGVEG+klhm9oRPsGbMHhiRK/bdbJh6rXtam1vxWOW3W9pPYyhxez22i+QO9LDUagzvTNnr1qZvkRreiiNa7cWFhbKTMaqZX2KEA5cqyyXicYVelTv6bm7L9xReox5C+UX5sBPuIAa4FiRoR4i9j7j8Zz+0OxvzJjiMHUqKTbv8AOWxFQ0xvemzm5K6nK2YEXsL77/A4dUpgISwPpFy2ZnLal2biT5braWkTX6N6dqMu/wDX8jbTZndEvs5jd9Bj6ozUyTqad7FfFDYeBWXk5HvO7qB/qNn/ACn0ag/SSfyiddOm4Rq3qNOub1o7P7M0aqtRnldGIiJbkUREQCr7RVvoe7BsazCl4Kbmof0BvfaaKSW3Cw4Dl0mO1Hz4lV4U6Zb81Q5R/aj+c2oJyHFre01PJ3RXm9yfWuWtfMzUTOfFmU1QjsYswYSH2dFxUqcalao35UPcp/bTHmZNO+QuzrfQqORcHxDuD8ZacMinbJ+w1XdEXRkPELJl5U7e2h3KXAuzGyg7r7yT0A/idFCLlLlREm0llnzGiwFYexo/Wmd5/KdfDNzkhGnJ0tu1kN2PeKfWplQAVO8AgaS82JixUpDKbhSUud9h6t+uUrKXjWgnp5xu7pbPHj3eX0JGlvjbFx719CzEGfAYMp+4kEPadRghFM2diKaHk7nKG917/llrgcGtGmtOmLKgCjwHEniTvJ5kyprsO+pZiAqmpUYncAlMi58C48pqXtipb+k2T69xmtzyW3dL3l7wfTSnXKcVnf6frIuosjBpSZb4oSlwVLu81MbkPojkpAZR7gbe6W1auGUMpBBAII3EHjK5h9M3VKZ+NQfwJp41Wnp+Z9U157GzTP037jRVpguAdzAqfBhY/vL/AGTVLUKZOpyKCfvAWPxBlEwvVTxlzsP+gv5v82ld/T+VKxd2xK1fqL98SfEROqK4REQDm0fNXrt/8gQeCIo/ct5yYkg4Ea1TzrVj/eR/EnJOCvlzamx+1/Us5bJI2iZTET7JUTSYtIGzTkq1af3u9X8NXU/3ip5yeZX470HSrwH0b/gcix/K+X3EyXo7eyvTfR7fvxPJR5otF2DOQ7aYvI5Y6inSL2/UT/iJ1dJpw/yloe6rEccM1vdnv+87LSvE8+xlXfvA4ntb2dOF2fTx5quMbUZXLhzZQ4zd2q7soFhadF8kvacYynUvYOMpdBuD6gkdCLTzvbPaCtjaKCs11pqAqgWGgtc9ZN+Q7F5NpVaXCpRY+9GU/sTK3icnPTTj7n8n1+Rt00eWabPfBBnxYM5deqWRy/bbaa0EDObLkqZj90NSYjxNgLdZxG1tsYvBU6GMxPdChXcL81CnvaSEXDmpxa2pG6Wvy15u5w4G5qrK3gAtQDzT4TzLt12jrYtUFVhamuVVGgHAnxnVcLucNLGMfFv45/BW6mvmsyz3zYGKujJe4BDL+F9dOlwfOTn/AKz9Epr/AJt/+hOc7AMWoUid5oUL+JWXqVr94/Bna34UtTH+PxkT+opqNbXi19Mm7h8W/p5mHe2dn35FLW5ngPebec6TA4fu6SJ9VVUnmQNT5zndnUc7qv1m71ulOmRlHvfL+luU6mQuB08lDsf+Tz8CXrJeko+H7+RERL4giIiAc1hNGqjlWq/Fs38yYhkfELkxNUfWyVR7x3Z+NP8Aum5GnA6pdnqrIvxfnuWfWKZuBmYmtTMryRB7Gpo+maq1MMCrC4III5g6ETYTMGMyn0PUR9mYgqTSc3ZLWJ9tDor+PA9R1Eh9scCKtG/CzU2/DUGW/nbzmzaKk2NMHvFuUYWsL7wxJHoniPLUCY1XruhUpQAYWYF6jb9+oUS/0HFq0k7XuvMj36VzT5e8/N3zg0w1NtGQshHIqbH9p03yNYU/6qHP2FZvddEB95J8p0u2vklr1Kz1qNagC9iyMj2LWsWB4XtJvyZ9jMRgcTiKuMClnVKdJkOZMoJZhceruXQzZrNZRKiahLL+X1MaqLFJNo9MUz7eaRVlbV7T0AbBy9t5RGcfqAtOfT2JyrlJ7I575X8EX2cagFzRqJV/Kb02+D/CeB1b4hiBraw/M3oqPMifp6tUo42hUp5gyOjU6g3FQwINwdR/4nmXZX5KK5qrUrvTpU6b5qa00zNWyn0KpB0UHQgGXHDtTXXBxsff9SLfRNy2R32wk+b4Uld4C00HMqBTT+6TWp5UWmDuAW/hvJ+JmP8Ao4RVBqVWy2Kg1LAEbiFUAcTPlR+esq+Oat6maaTUfb++BL0dHZQxnLL3YOHsne21qWI6UxpTXy1PVzLSUXZ3ad/oKh9JR9G32lMWH6l0B56HibXs6XSzrnVF1erggXKSm+YRESQahERAKTtHTytTr8FJpv0SoRZj4OE9xM1U2l5icOtRGRxdWBVhzBFjOXwxamxo1Dd0tZvtEPqVPfax5EHpOT47pXGS1EenR/Z/Yn6eXNHl70WamZgzQjzYGlTVaZtGwmanMyvMKgm+cso8ijQzz6le3C81VpHZ401kYSyyUocyJz4rwmhq8impMGa8nWXRkjKNKRy/bXtDTp1KVJqgTNmzgkhSullcjdcgb+UqKvaunogqK3AU6Ovm1rAecs+0eyUDo/dgrxW2hIvcHmSP8Zz67EojEipRUqpGtO2isSFGW/A33cIrpolVzSbys7e0tK01FKK29x2/ZnAFSKrrlLLuubWbgb6t7+PCdMcVbd5yDnsJrapNVNqrW7IFidsuZkiriJBrVYd5py3kLWaqMlhG6utRNlKuVcON9Mh79B63mpYe+d7OGweGz6D/AHCKS9Qdah9yBvhO5l/wBS/jtvo3sVPEWudYERE6ArRERAErts7K75QyELVS5psd2u9G+62l+Wh4SxiYThGyLhJZTMoycXlHJ4XGXuGBVlOVkO9G+qf4O4jUScryZtTYwq+mpyVQLB7XDDfkqD2l+I4ESkDsj5HXK/BCbh+tJvbHTeOInD67hlukblWsw817yzhZG1eDLINPpkSniAf+JuFSV8L0w4NB6d5ofDSUGn203ppnqm4kD5pMlwknZZ9yzfFIydzK3GbKWqhVhofgeBEpMP2RIqAs1wDfh/AFz1POdbaYmJ48TOGpnFYRBfDTS2Gk52kSriNcqi55CRLrkZQlJkd6IG+a0o5tTdUva9rljwVR7RPKTKGALta3eON63sif9R+B+6Ln95fYHZYpnMxzva2a1go+rTX2R8TxJk7Q8Gs1ElZbtHzZjbq1WsLdmnZGy8npuLNbKqXuKSb7X4sTYsegG4S0iJ29dca4qEVhIppyc3liIiZmIiIgCIiAJqxOGWopWooZTwIuPHx6zbEDoUeK2Aw1pNnH2dUm46LVF2H5g3uldVLU/wCoGpdag9D/AOxbr52nWxKjU8H02oeWsPxWxKhqpx2e5yy1yBcjT6w1B940m6nigeMtKuw6RJKr3bH2qZNM+/LofeDK+vsGoPVdag5Ovdv+tBlP6ZR3cBvr3plzex9STHUVy67GYqTLNK5w1M2cMnR7WP4XHonwuD0khKl5Uz7WmXJbFpmfInumSC81O8+WmqscoJOgAuTMJTlg9jHcj4itc2vYcTyH/vCWWA2OSLtemp4XtUf8TD1B90a8zwlJgTUNUVQgKi5UOxW7cGygXsBe1+JvwEv8L2g9ILWTuyTYOGzISdwJsCpPXTrLng1elUua6S7R9E+77ZPNTzpcsOha0aKooVAFA3ACwHumcROzKkREQBERAEREAREQBERAEREARE0Y7FClSeodyKWtzsL2g9SzsQdp7UIY0qSq7WGct6iA7gw9okez7yRpepo4eoj39EofYVSuQ81ux9H7uluHKStn4chAX1dvTc83bVv+B0AmzD1My5ud7eFyBOK1mrs1Mt/V7ljz95YwSrWEfQsxqYYMLMLi4NuGmovzm3ML24759drC8hxisZPcsw7sSNjMMCDpfodxHEGasHtAVXBH2eo+qwchlPh/xJ7jSa7IReUjLeD3N2wMWXQoxu1Mhcx3shF0Y9baHqpknaG0RSAAGZ2vlTnbeSeCjS5/nSVGy6mSuBwYMh8R9Ivw7zzmvC1e8zV231Ddfu0gT3aj3a+LGdNHibjooWf5Pb4rqzRKhdo/D8kzZVdu/YO2YsgY8gVa3ojgLMPLWXU57YrZsQTyR/7mQD/Bp0MncMslbpozk8t5+rNOojyzwIiJYkcREQBERAEREAREpu0XamnggMwL1GF1pLa9h7TH2V6zGUlBZk9jOuuVklGCy2XMq+0uuHI+s9JT4GogI8px57W18f6NMfN0BsxSoSz9M1gVA6b+cybZZphX7xyFemSDUcg+mupBNjK3U6yPJKMFnZ7ljXoZQadjSeenU6smwlbsOvmogcVLIfFWI/a3nLCrunLYHGdzimRtEqHQ8qg0H6hb3gTkrZYaSNlVfPCWPeXlWplrrfc6lR4qc1vInyk06iRsVhxVW17EEMrDerDcf/ec30r2138bbvdMa+rXiYS3SKHDYXucZfhUVhfnazD32vOgO6Vm2RlC1B/tsH/Lub+0nylipuJrjtJr9/cYNlr5kpFFtnafzf6SxOtgF33anUQHXqRIuC7R03oqoOWyhTfcLCxmfaXD52poTYFi36QR+7Ca9gYWlTxKNZXBYI2uYK50p1ABpmzWH5geE30xVyhp5PG7397/AObEpRgq+0ay/wAHQUsUuCw5rVQc1QgJS9s6HImu4+sx5XPKUWK2zjKgL953Q3inTAAHizAlvh4SVtd/nO0CpPoUAEA4ZiA7n4oPyyBtjH6lV3DTxl9qtR/Hj2dbxGOywYaWhSalKKcnvv0S7ipx/a/F51BrsF3DKqKbjfmIGp1HIdJ0fZjtlUNRaOJIcObJVsAwY7g4GhBOl7DUicRtFb6/eB87g/xJCNqo6289JEhxC2LhPOfFFrboKZ1uKil7UezxIuAxOekjneyKx8SATE604trBKiIg8EREATyPb9c1sTiHbU52Rei0zkUDyJ8WM9cnke28MaeNroftGYeFT6QfBvhKfjDkqFjxLvguO2l44+6IWy6pRBbTU38zLWntIsrLfeCPfw+NppFDSY0cEzuEpi7HdyAG9jyAnJdo5Syupfz5Gm5HeUa4emrjcyhvMXnMbWxlClVDYg6FKpCD1nawpoF5H0mN+GW86LB4TuaK075sote1uJO7gNZwvaHCGvjADoqjIDwv6726+kJupaWoUnvhNlNpYKc3HOFvv7DpNhYuq6BxUpVhpmVG9NfHhfppLyliAZwGJy0LGgclRfVZd5PI/WB5GdNg9piqlOoBYuoYryPEed5oukqsSj0zjBsv0z9bufwLXGWIN91tfDjNOxQy0kVrmyqVbmpFwD1G7ykfaOIuFT67BT+GxZh7wCPfKzanavunsgDkesAbKvS/E9OEJ5eUs5I8aZTXKi8x+zKdU3dQ5tYKTpb+NeMoNpH5uAwSqoW1hZXGhBADg3Go3kyVS21TxS2DGnVGoGmZT0G5h0nL7U2xiEqmjWCEC18ilc4Oqk6k8tJtrTc9u7ff7dxJ09M5PkfyLjZ20Q7Vqy3Gd6rAMLMAXawI4EC3lIDnM007OrWDjd6RNujekP3myidZnqru0fzfzLKutQzj2eRm2EDb+d5rFD6Vel3PgoJ/iT13SV2a2f31cE7r3P4KZDHzbIPDNMNJW7bYwRjbf2dcpPuR3uAw+SlTUjVUVT4gAGJJtE+gnFN5EREHgiIgCcR8oOybFMUo3Wp1fC/oMfAkj8wnbzXiMOtRGRwGVgVZTuIOhBmjUUq6t1y7yRpr3RYrF3fQ8qoVgRLLZmMWmhZiFHtHOAWI0uzbwOSj4yJt3s3Uwbkrd6JPoPvsPqvybrx8dJzuMbM4ZhcKRdTxAOonFS0kq7HXPb97jrlCGqhzQeV+7HfUNsF6ZqGyqbspOgFMD126HU+FpR1O1OHqArZnufVFGxYk7wSdCTx3yFVr1toMKFCmVU2LDNcsBuLtayoOX7m07zsx2JpYMBzapWt/UI0XmKY4eO8/CTNHwl3elPb49PyytulVpo+n63gvv1OZ2f2UxGUP3BXPe7GqnfKDuAD6Jp7WrdAZv/0ivSYL3JpIosuUGqCBuLMmo8LD3z0KJdW8I09keV5K3+5WuWXjzPPa+FZwVLDXh3dQ/DLGG7IsR6Icnge77tR76ltPAGehRNEOB0R6ttHr4lZj0Vg882n8n1WoFKrSWoPbWqyr4Fcl/eDIDdlMRhh6dm1vc3Knwqf91p6lElT4XRKHIsr4ivil0euGjyMpZ9QUYjVSN/Ig8eO6aScrT0vafZmlWBsAh36D0SeZXTXqLHrOPxPZDEBsq08w4HOuX9RINvEAyg1HCbqn6HpIudNxKmxek+V+0rO9LWVbkmwAAubnTQcTPRezux/m9L0h6bWzccoHqoDxtc+JLHjIfZzsmuGPeVCHq8LerT55b6k/ePuA1v0MueGcP/jLnn6z8io4hrVc+Sv1V5iIiXJVCIiAIiIAiIgGLoGBBAIOhBFwRyIlNiOx+HZrhSnRSCPcGBt7rS7iYTrhP1kn7zOFk4eq2iJs7ZdPDqVpLlvqx3sx5sx1MlxEySSWEYttvLERE9PBERAEREAREQBERAEREAREQBERAEREAREQBERAEREAREQBERAEREAREQBERAEREAREQBERAEREAREQBERAEREAREQBERAEREAREQBERAEREAREQBERAEREAREQBERAEREAREQBERAERE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/>
          <a:srcRect t="13288" r="-2042" b="14954"/>
          <a:stretch>
            <a:fillRect/>
          </a:stretch>
        </p:blipFill>
        <p:spPr bwMode="auto">
          <a:xfrm>
            <a:off x="214282" y="1071546"/>
            <a:ext cx="142876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928802"/>
            <a:ext cx="1029814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ttangolo 12"/>
          <p:cNvSpPr/>
          <p:nvPr/>
        </p:nvSpPr>
        <p:spPr>
          <a:xfrm>
            <a:off x="500034" y="3286124"/>
            <a:ext cx="7358114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it-IT" sz="2200" cap="none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I compagni di Andrea sono in tutto 28!</a:t>
            </a:r>
          </a:p>
          <a:p>
            <a:r>
              <a:rPr lang="it-IT" sz="24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                   Osserviamo perché:</a:t>
            </a:r>
            <a:endParaRPr lang="it-IT" sz="2400" cap="none" spc="150" dirty="0" smtClean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  <a:p>
            <a:r>
              <a:rPr lang="it-IT" sz="2200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I ragazzi che portano gli occhiali sono 28:2= 14!</a:t>
            </a:r>
          </a:p>
          <a:p>
            <a:r>
              <a:rPr lang="it-IT" sz="2200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I ragazzi che giocano a tennis sono 28:4=7!  </a:t>
            </a:r>
          </a:p>
          <a:p>
            <a:r>
              <a:rPr lang="it-IT" sz="2200" cap="none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I ragazzi che studiano spagnolo sono 28:7=4!</a:t>
            </a:r>
          </a:p>
          <a:p>
            <a:r>
              <a:rPr lang="it-IT" sz="2200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I ragazzi biondi sono 3!</a:t>
            </a:r>
            <a:endParaRPr lang="it-IT" sz="2200" cap="none" spc="1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20489" name="AutoShape 9" descr="data:image/jpeg;base64,/9j/4AAQSkZJRgABAQAAAQABAAD/2wCEAAkGBhISEBUUERQWFRQUGBQYFBcUGBUYFxYVFBcVFxgVFhcXHCYeFxkjGRYXHzAgIycpLiwsFx4yNTAqNSYrLCkBCQoKDQwOFg8PFywcHBgsKSkpKSksKSk1KSkpKSkpKTUpNTUpKSk1KSkpKSkpKTUpKSovKSksLCkpKSkpNSwpKf/AABEIAOQA3QMBIgACEQEDEQH/xAAcAAEAAgIDAQAAAAAAAAAAAAAABQYEBwEDCAL/xABIEAACAQIEAwUEBgYGCQUAAAABAgMAEQQFEiEGMUEHE1FhcSIygZEUI0JScqEzYoKSscFjc5Oi0fAWJENTg6OywuEVFyVU8f/EABoBAQEBAQEBAQAAAAAAAAAAAAABAgMEBQb/xAAgEQEBAAICAgMBAQAAAAAAAAAAAQIRITEDEgQFQRNR/9oADAMBAAIRAxEAPwDeNKUoFKUoFKUoFKUoFK4JqIzji/BYU2xGIjjb7pN3/cW7flQTFU3tYzIxZZIFNjKVi256WuX+aKw+NdkXavlTG30pR+JJFHzK2qu9r2aRzYPDtDIkiNI/tIwZdon2uDz35UFf4D7RcZh4iJIWxGFispZT7cN7kLc80sNtVgOVxsK2Jge0/L5FB70pfpIji3xUFfzrXnYzixqxEfW0Tj0BdT/EfOtlTcH4OY6pMPCxPUooP7y2NZlXSXy/PMPP+hmjkPgjAkeo5is29UbMuyfCsNWGaTDyjdSrM6g/hc3H7LKa6+EeKsRHiTgcw/SqQEk+/cErc7awyglWsDdSp33N2i/UpSqFKUoFKUoFKUoFKUoFKUoFKUoFKUoFKUoMbMcwjgieWVtMcYLO1ibKOZsBc/CvvDYpJFDowZGAKspBDA9QRzFQvH+DaXLMWi+8YnI/ZGq392vPWA4hxGHusU80QJuRHI6g+dgbfGg9HcQ8R4bCRk4iTRqBCqt+8fblGq+0T5jl4ivP2eiGWQnCxPAlySXkeWWQn7TlyVU+lz51jf8AqQYlnYs55sxLMfVmJJ+ddOIzFR1q8Jyj8ZhNIN21EeQH8KxcuxNpVBPsk2O+3tAqCfnX1i8dq2FR8hqVYunBGc/RMxRnNkYmOQ+CvazHyDBT869D4Ofoa8tzSd5Gso5+7IP1h/iN/jWx+A+1AIiw4vUQuySgFiFHJXA3NvvC/n41mtSticWcYHATYd5bHCyl45CB7UcmzJJ5rpDXHlccrGI7UI1EeHxsRGpGCqy76lYd6hBHMB4wR+I+NVrtX4swuJwkUcEqyN3oc6bnSqo43NtiSwFqp3DIxWKeDCCSRog4EceolEvfW9ugVNZ8t7c6I9LxPcA+IB+dfdfKrYV9VpClKUClKUClKUClKUClKUClKUClKUClKUHyy3FjXn7tF7PmwkhdAfo7H6t+iXO0Mh+yRyUnYiw5g39B11zwqylWUMrCzBgCCDzBB2IoPIOIgdeYNYrMetTvGXD7YLGzQbhVdiliQDG51IR5aTb1U+FQKixuRc9Lk7fOpwr6WOw1H0HjfwHn/CupkPMgipnLsLf6yT9kdAPIVnPjI+RA+Na1GdoDAzshJtqU7OPEfyI6GssAD2kN1/MHwI6GstcOmq6WF+Y6fDwo+Wgm42PiNv4U0bdTzF+ZvU9wTxp9BxglKaoyNDLb2tBIuUPRtgfO1jzuI6PBCsbFYPrUuK7eqctzOLERLLC4eNxdWHIj+RHIg8jWVXmjgjtAny6Sw9uFj9ZETYH9ZT9l/Pkbb+I3/wAN8VYbHRd5hn1DkynZ0b7rrzB/I9L1JRMUpSqFKUoFKUoFKUoFKUoFKUoFKUoFKUoFKV8TSBVLMbBQSSegAuTQa87askw7YI4mTaWEosZHNxI4Hdny3LA9LHxIPn1o99qu/aH2iy5iQgQJh43LRjfU+xVXkPK9iSAOWrrVNSsq75MQdIVeZsB6nau/LcqWZtCd7K+9zGE0C3MguQWHmbX6VgsPncAftbfzrfPZVwnHFhElZQWmAbcfZPuD93f4mtSo0pjMkliYgXJG+kqUkA8dJ94eak11YTMyOfKvTWfcG4fFR6WQA8wRsQfvKRup8xWiuNOAZsM5Nr3NgwFu8PPSwGyy28Nn8jtWu+kYUE6sNq+5FqtwYgqedTeFxgYVZSxiYvA9Vrqy7NcRhZBJh5GicfaQ8x4EHZl8iCKkZWrjL8nlxcywwLqdzYeAHVieigbk/wA7VjKLG0OCe2hpysGIw8kk591sMoIe3UozDR5m+keVWvMuIcUhAtBHI/6KA3lla32nZXRI18WuQPEnao7LOHo8pw6RYVFkxmJIQO4957Fmd7brDGoLaR4Ac2vU/gOEcOikyos8r7yzTKjvI3idQIVegVbBRsKjWkxg3YopfTrsNWgkrqsNWknmL3teu+oU8K4W91iWM+MJaI/OIrXBy7ExbwTmQD/Z4n2gfISqA6+pD1U0m6VF4HPFZxFKjQzEXCPazgczE49mQem46gVJ3ojmlKUClKUClKUClKUClKUCovilScDiQvMwT29e7a1SlfEqBlIO4IIPodjQeRe91bXt0GxI2F9yPd28jbrWMpsd9vKtlcK8Gf8Ayk+HlWww4K8rXDt7LfFFBv4NVd4/4QbBTmw+rNyh8BzK/DmPK/3amlV5Uv8AkflvXprhSUfRsMF5dzCR/ZrXmSB6312ZZv3uAgPWK8Lf8M+z/cK1lWxRUXn+SpiImRxcEEEePhv0INiD41JRvcVXuOOKzgcOrRxmWeZ1iw8Q+3K/K/6o5n4Da960y0Lxxws2HlYm56lrW1pe3efiBsHHmG61WsPMVO1XjjziDM43EWZQwhmGuMoNre61mUkMLXVgfH0NUaeIBvZ9xhqS/O3Kx8wbj/8AaVYkpcSCAelb27LuEPomFEsg+vnAZr80jO6R+X3j5nyFai7NeHxjMfFGwvGl5ZB0KRkGx9WKj4mvSoFN7Xpx3Y59a+gtfQFc0Tbi1LVzSqjFzDLY5k0SrqXYjmCGHJlYbqw6MNxUbhMbJBIsGIbUr7QTG13IF+6ltsJbAkHk4B5EEGcrEzLApNG0cgureGxBG4ZT0YEAg9CBQZYNKisixzsHimN5oCFc2trBF0lA6Bl38mDDpUrQKUpQKUpQKUpQKUpQKUpQUZY9GdYsn7cGDcegMyH81rI424YXG4Yge+BdT5jcH/PS9OKU7rMMNN9mZJcMx/XFp4b+uiUfGpOLMkRGMjBVUFiTyCgXJPwqdVXl3F4VoZGRhpKkgg9CDYj4Hb5HrV77JM90Yh4GO0w1J/WRjcfFL/uCoTj7iLCY3EmTCqynkS1hrI2DBea3G2/6tV7AY5opFkjNnQhlPgym4/z/AI1MiPVWBzDaxqgdrWf/AEbGZZOQWjhllZgOZ2jBt56SxFS/DmfrisOkybah7S/ccbMnwP5EHrVc7YMCZsCHG5gcOfwEaWPpuD8KsRU+17jjD5hNCMNdo4Uf22UqWaQqSADvYBRz6k1SsONaFeq3dPOw9tfiov6rWIRVixeUnD4TCYgA95I0pseoUro28Dv86K2p2B5NbDzYkjeRhGh/Uj3NvVm/u1te1QvBeSfRMBh4OqRrq/G3tOf3iamiaQrmlBSqhSlKBXU7V9M9dDtWLWpEXjj3eLglHKTVBJ56g0kRPmHVgP6w1PCq7xB+jj8RiMJp9e/jH8CasIrU6SuaUpVQpSlApSlApSlArAzDOoYbCR7M3uooLO34UUFm+Aro4jzfuIgQVVpGCI0hsikhmLubj2VRWa3WwHWorhTErIzPBE7RMLnFzGz4lweaLbUYudj7K/dFt6LI6eKmlxmFeOHDTrJdHhkfuYwksbB43s0mq1xvtyJqtcQYx5ssxXslJRFKkqdY5UHtxnx25HqrKetbRC1WuJeGnZjiMMAZSoWWJjZMRGL2UnksigkK/KxKnY7QsaXzziDL5MhwkCKoxcTKGAQhltq7xy9t1cEHnuT5VRQ//n/H4/x9akuIsrEOIeNdQAOyuCroDyR1O4YcvA2BBIN6+14WmWBppQY0AGjUPfJ+yB4W607TaX4C4v8AocxWQ/US27z9UjYSD05HxHoK3BiAssZGzo6+N1ZHHQ9QQa0Dk+Sz4h9MKFvFjZUX8btZVravCWVJhYu7xObYdfCKIpJo8QHYkC9+QFqm5GvTK9RSs1y58tmP1MU0TH6tpk12/UJ6MPz51ZuA8rxGbY2PEYgD6PhiDYLpj1LYrGg6m4BPoL86vUPD2AximNccZrj2kVsObjzTu72q45VlqwQpEltKCy2VV26eygCj4CrvbPrZ2iJOOIe+7qKOeY6nQPEi92XjtrVXdlDFb2JG19r3rKhwk07q+IHdxoQyQhgxZgdnmZdjbmEW4B3JO1oOPHwvmUcMa92MLHKrRldGktJFZgvLQygEMOYJ63FXUGgCub11ySgVg4jMgL78vy+NNqz2lAqMzDiTDQsFmnijYi4EjqpI5XGo8qjZOJoSbCRWPgl5G+UYY18tiS/LDTyfiiVB/wA4r/Cs8rwzP9JcKdxiYLHl9bH/AI1w2f4X/wCzB/ap/jUbgOHXE6yRYdMKNQMvtqe8Qc1MMalCfBrgjz5G2rCo5AfIU9TavpMuKmiER1xRN3sjgHQXUERxqT7xuS5ty0r41YxQVzWmSlKVQpSlApSlApSunF4kRozt7qKzH0UEn8hQQuYxDGTHDkBoIipnuLh5NmSHfoBZ29UHU1PLGBsOVRHC0JXDIW9+T62T8cp1t8tVvRRUzWZdqWr4lkCqWY2ABJJ6AC5NfdcGtIrHFvD+XYvD97jAmhV1LODpZVO4KSLuQb7DcHwrUWB7P/pMpEUswwqn2BNbvD6geyvyv42qzdqODhinhjijVLh5SFuAWDBQdIOkWux2HMioXK+JHhFktXj8/nuFkfoPr/rL5vF/Xu/kW3LuznBxoFZddt/aJO/U79ajuKcrwsUf1QCt0AqKxHGspHMCoLGZk0huxvXDLz+01I+38X67y+PL2zy1J+R8d8yNrQ2dPbRuqum4IPqP416CyXMu/gjk5a1VreGpQbfnWgMJl7zOsS+/LdV8l+258lW/xsOtb0yiEJGqjkoAHoBYflXf40sx3Xx/vf53y4zHuTlGcUxBMVh5lADOHgc9SNLSpv5MjfvGozNuNVwqAzS2v7qjd2/Co3Pryr57Q8+WFoydxArzMBz1ODDCnqzM/wAFrT697iZdcp1O/XoB0VfBQOQr1a2/OrvjO2HY6YZGNjp1Oq79LgXsPjV24Nw+Dx0KzlziX21iXlE9rlRD7i+R3J+8a1O3DSW5m9dXDWey5XjFkFzGfZmUfbj6/tD3h5+prVxsTcr0fFAqiygKB0UAD5Cvu1deFxKyIroQyuAykcirC4I9Qa7aBSlKBSlKBSlKBSlKBSlKBUZxMpOCxIHMwTW/s2qTr4ljDAgi4III8QdjQR+X4gaRbkQCPQgW/KszvxVTgxwwyiHEEo0fsKzK2mRF2R1YAgnTput7g325E5UeYPJ+ghkk/WYGKP8AelAJ/ZU1ym2+FgbGCuv6bUbHlOKf9JKkQ+7Cgdv7SW4PwQV3DhhD782JY/1zr+UekflWpKm4qvF2QLjcZpZijJhtULDez97Zrr9oW0AjwI5HetfZjw/NCSJo2W324wXiPndRqX0YfOttZtwewKS4OV1miJ0rO8kkUisLNG9ySoNh7S8iBsaxTmzDbFYPExv1McZxEZ81eG5t6qp8qxn45l29/wAT7HzfF4wvH+Vp9cPGf9qD5Krk/K16kcvyVmkVEXSz3KnEERAgcyqN7clvBR8a2MuextMIYMPinlK6grQtCAv3mebSFW+wPXpesXPcjMgDZhpMYZe6w0K6tch91SzANK/kNKi1zsL1meHF7fJ978nKaxkjN4b4STDAsSWkYDXKwtcdFUckQeA+JJ3rOxfEsUZ7vD2xE/3IyCq+csgusaj5+ANYmX9nsDJebDxITyS7SaR0DH3S3jYW8zzqI7QeII8rwwhwyqs8wPdhQAI15NLpHyHifQ12k1w+Jlnlnblld2qT2h5mO8XDmQSTlzLi2Gw1ABY4wPsqoJsvQAE7msbJIhz8KpgY94zG5Om5JNyWZr3J6k+NWTh7MBqsftfxreN5YvS1uNqhM5wutT4jlU0HuKjcY1q73VjlO187F+Iu9wz4Zz7WHIKf1Tk2H7Lhh6Fa2RXn3s7zP6NmsZvZZD3bektgP74SvQIrzR2c0pSqhSlKBSlKBSlKBSlKBSlKDi1LVzSgWpSuuaYKpZiAqgkk8gALkk+FqDsqMzvMjGFSIBp5TpiU8rgXZ3tuEQbn4AbsKj//AFDETKHDphYnIEWtQ80gIJBIZgsdwCQtmNuduQ44TwzuDippDI8oIhLKq6cODdLKuwLn2yfNR9mpsSWV5WuHQ7lnY6pZXtqke27MegtsByUWA2FYGRYbv5Ppkn2rjDKfsQn/AGlujyc79F0jxvJ5zgWmw8kStpMilbnoG2bl5X+dZcaBQABYAWAHIAchUHTmGOSGJ5ZDpSNWZz4KoufyrzFnmcyY7FyYiTm59lfuIPcQeg5+dz1ra3bpxAY8LFhlNjiGu/8AVRWNvi5UfA1qPLo6s5GLmUIVSB151i4DFEWP+QR/n86zc55VDYd/aI8eX4h/iP4VasbHynMBIovz60zHlVUybMdJqzzy6kvW5dxizlXsTOVkDDYjl5Ebg/A2Nensnx4nw8Uo5SRo/wC+oP8AOvK+ZSb1v7sfzEy5TFfnE0sfwRyV/usK4zut/i7UpStoUpSgUpSgUpSgUpSgUpSgUNROMzsiQxQRmaUWLi4VIweXeOeRI3CgFiN7W3r4L4/npwx/V1TfLVp/7aDp4jzt1Hc4YO+IbRfu1DmKNj7UraiEB0g6Qx3PQgGoDEZVh545YtMwxJjewxDyiUm1g19Wl11WB03UXtYcqmeGJ9GuKddGJLPLKCbiTWxAkjb7aAaUHIrpAIG183PsCJERgQrxOkiMeljZx6MhZT6+Vc7dq+JMLDmGCUOLxyorbGzI1gQykbq6tyPQisTCZo2ECw4sBUUKkU4FoXAAVQ/+5ewGzeyeh6CJyLNpMMnfTD/UsSzSKQN8LrY6TJ/RSCzluSMxv7JuLuoV16MrDyIZT+RBFa0OtcUDyNGnqLk4SiU3w7yYc+ELDu/7JwyD4AV0vlWOX3ZoJB/SRPG3zjcj+7TRtprtgzEy5mU6QxxoPVryH/qHyqEwS7VfM+7HswxOKlnaTD3kYNbVJtZVUDdPBa+8P2OY21jLh19DIf8AtFaiVrLNRsai8pwAlmRC2nUeY3by0gczewsPGt34fsO1G+IxW3VYYwD+85b+FWrIOz/BZfdoI7ycu9kOuS3gCfdHoBVo83ZjhHgmZXGllNiPPxHkeY9alMvzoW0sazO1XFK+ZOI7fVgI1uRbdmU+ha3laqiKxbqrJuM3MJtTG1b77DYSMruRs00xXzA0Lf5qa0hwzw5PjZxFh01MbXJvpRfvueij5nkLk16g4cyNMHhYsPHusS6bnmx3LMfMsSfjUx72tSVKUrbJSlKBSlKBSlKBSlKBUXm+aMhWKFQ88lyoYkIiLbVLIRuEFwLDckgC25Emahcl9ufEzHn3ncr5JALED/iNIaluhF4bIMxwyExYmGYlndklgKd4zks31qOWU8gCQ1gALWFTnD2crioBKFKG7K6NbVHIhKuhtsSGBFxz2NSVQfC2XvEMQZF0mXFYiRQbe4xCqdvELq/aqaGHxLEZsZhYYpGjkTvpXeO2pIe7KAEEEENKU2PPuz4V14jN2bAy67d6i4hG08i8WtCy+AJUG3n5VG8a9peFwEjpCgmxZChwuwW19PfSDfa5sgudzyvetUf6c48x6AyKDrJKxi7FyWYktfmWPKlivQOXFFw0V7BRFHztbToUb32At418YfiLAoAiT4dQosqrJGAANgAAbAeQrz63FeYMqI2IZkTTpV1jZRoFl9lksbDxq28M9q8sbBMdGkkJ2LoiqyD7xVRpdfIAHwvyq9I3TFMrC6kEHkQQQfQjnXZUGvD8DAS4U9yzAMr4ewVgRcFk9yRSLcx8RzrOyuWYhlnUBlNtSe5ILXDKCdS+BU8jyJG9BnUpSqODVV4hzeaR2w2CRjNsJJSp7nDhgDqLEWkksQQi33tcgVa6400GnM+7JYTNh17xow5MckgAZmdgWV21c2ZrgnrqHhU3l3YRgI7GV5pvJmCD/lgH86tXFy/6q7DnGY5AfOORH/lU9epxeScMHKMjw+Fj7vDxJEg3sgtc+JPNj5m5qPl4n+s9mPVAJFheXVb6xm0ewtvbRXKqzXFiTa+k1G5vxlDLi0y/Dy2lkLCWRDfugFLFFbl3zAED7vM72BzM+w6Jh4oYwFXvcMiKOgEyH+AJvUt50ullFK4Fc1pClKUClKUClKUClKUHDVBcLt9W/iZ8Xf1+kS/+KnTVeyY6J8TH92YuPwzqsn/Xr+Vc8/yrFhqk9p/Fr4SBY4DafEagjf7tFtrk9dwB5keFXRWrUfbiUWSBu90uUddIW5EeoEuDfY39kCx39DWoKRh8uA57k7kncknmSTzJrKGGFQuEzsaRtpHQE3Nulz413jOB411ljN2kzhl8BXRLgx0rHXNV8a5fNUHWm4mq2r2QZ4WikwjneGzR3/3Tk3UeSvf4MK2JavP3ZZnBGbx77SLJH8CmsfnGK3+r3rntp90r511wZBVH3WJmeZx4eF5pWCxxqWYnwHgOpPIDqSK7WmrUvbPxIO9iwgayoBLIPFmJEYPoAzepHhUFc4u7TcbjHKw3gg6INJdwDf61jfw90betRuY8aZniFKS4l9J5qmmMEHoe7AJHleon6egrHlzfwrLUT/A7xw5hh2c7I67LYnVJdEFr8rtc+AB8RW7b99jYkHuwhpn9bGKMfNnb9ivPGQY1lxSSJGJGVgVXf2n5Jsu7G52HjavSfC+VvFFrmAE81mlC7hCBZYlPVUG1+pLHrUxnJU3SlK6MlKUoFKUoFKUoFKUoFV/Ok7nEJPyRwIZj0X2iYZD4AOzIT/SDwqwV1zwK6lXAZWBDA7ggixBHUWqWbgxFxFtjWo+3HNox3UaqpmdTre3tCENsg8NT3PjZSORrZTZTiYvZgaOWMe6s5cOg6KJVB1AdNQvtzNVrOuys4/EifFyiOyqmjD+1cKWIJeUbe90WsSVrbz6WY9K6yGHQ16M/9lMBawfEjzE38tNvyqJzLsOFj9GxR8lxEauP3o9J/I1rSbaIEtdglrZ2J7HMch/QQSjxim03+Eii3zrri7JscLt9EUW3s08bE/hVb3PkSPWgi+yvCMcygaxsveOfRUYfxYD41v1MZtVI4SyeDDhgj6sQ1hIHHduoG4RYm9pVB9b+PK1hLkVvGRzyy5TBxtdbYyorvTXEkmkXc6V8W2HzO1a1GfapFsVfbpWkO1TL52zOVxG5Vu5VSqMwJMIIUEA3NlY28j51tvD48Of9XRpz4rtEPNpj7Nvw6j5GpnK8lZX72dg8tiFCgiOJTzWMHe52u53Nug2rFbx28snLHvbl63H5Gp3JOzrGYlh3cLlT9ogonxdwB8r16gtS1Z03tSOBOzOLA2kk0yTjlYexHcWOi+7N+ubeQFXilK0hSlKBSlKBSlKBSlKBSlKBSlKBalKVApSlUK4tSlBi47LIZhaaNJAOWtVa3pcbfCo4cH4b7IkT+rmmUfIPYUpUHI4Qg6tO3kcRP/J67cNwvhENxAhb7zjW37z3NKUEqFrmlKoUpSgUpSgUpSgUpSgUpS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metto 2 3"/>
          <p:cNvSpPr/>
          <p:nvPr/>
        </p:nvSpPr>
        <p:spPr>
          <a:xfrm>
            <a:off x="285720" y="285728"/>
            <a:ext cx="7358114" cy="78581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/>
            </a:r>
            <a:br>
              <a:rPr lang="it-IT" dirty="0" smtClean="0"/>
            </a:b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erifichiamo </a:t>
            </a:r>
            <a: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  <a:t>se le condizioni richieste sono corrette?</a:t>
            </a:r>
            <a:br>
              <a:rPr lang="it-IT" sz="27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it-IT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http://t0.gstatic.com/images?q=tbn:ANd9GcQSnsvK3jfyQyDVPdtG-lMbt64UC0tBzIgmig63CWe_mOpRRZ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1847850" cy="2476501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2071670" y="3143248"/>
            <a:ext cx="5711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14 + 7 + 4 + 3= 28!</a:t>
            </a:r>
            <a:endParaRPr lang="it-IT" sz="5400" b="1" cap="non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054" name="Picture 6" descr="http://t0.gstatic.com/images?q=tbn:ANd9GcTjs_3tOYp9_vGnGlyBwREnXyaRcJ4ESo4WGOitETA4_x9kgwW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785926"/>
            <a:ext cx="1261903" cy="1304923"/>
          </a:xfrm>
          <a:prstGeom prst="rect">
            <a:avLst/>
          </a:prstGeom>
          <a:noFill/>
        </p:spPr>
      </p:pic>
      <p:sp>
        <p:nvSpPr>
          <p:cNvPr id="10" name="Rettangolo 9"/>
          <p:cNvSpPr/>
          <p:nvPr/>
        </p:nvSpPr>
        <p:spPr>
          <a:xfrm>
            <a:off x="214282" y="5715016"/>
            <a:ext cx="39183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2800" b="1" cap="none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ell MT" pitchFamily="18" charset="0"/>
              </a:rPr>
              <a:t>Il problema è risolto!</a:t>
            </a:r>
            <a:endParaRPr lang="it-IT" sz="2800" b="1" cap="none" spc="1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205</Words>
  <Application>Microsoft Office PowerPoint</Application>
  <PresentationFormat>Presentazione su schermo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Problema! Quanti sono i compagni di classe di Andrea se la metà di essi porta gli occhiali , 1/4 gioca a tennis , 1/7 studia spagnolo e 3 sono biondi? </vt:lpstr>
      <vt:lpstr>Diapositiva 2</vt:lpstr>
      <vt:lpstr>Come incognita scegliamo il numero totale dei ragazzi, che indicheremo con           x. La metà di essi che porta gli occhiali li indicheremo con ½ x.  ¼ dei ragazzi che gioca a tennis, li indicheremo con ¼x. 1/7 dei ragazzi che studia spagnolo, li indicheremo con 1/7 x.   </vt:lpstr>
      <vt:lpstr>Diapositiva 4</vt:lpstr>
      <vt:lpstr>       Equazione: 1/2x+1/4x+1/7x+3=x      1/2x+1/4x+1/7x-x=-3    portiamo al secondo membro i termini senza                     incognita ( I principio di equivalenza.)     14x+7x+4x-28x/28= -84 /28   diamo a tutti i fattori lo stesso denominatore    -3x= -84     sommiamo i monomi simili      x= -84/ -3    </vt:lpstr>
      <vt:lpstr>Per essere sicuri si deve fare la verifica!</vt:lpstr>
      <vt:lpstr> Verifichiamo se le condizioni richieste sono corrette?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Problema! Quanti sono i compagni di classe di Andrea se la metà di essi porta gli occhiali , 1/4 gioca a tennis , 1/7 studia spagnolo e 3 sono biondi? </dc:title>
  <dc:creator>.</dc:creator>
  <cp:lastModifiedBy>.</cp:lastModifiedBy>
  <cp:revision>17</cp:revision>
  <dcterms:created xsi:type="dcterms:W3CDTF">2013-05-04T10:43:34Z</dcterms:created>
  <dcterms:modified xsi:type="dcterms:W3CDTF">2013-05-04T13:21:54Z</dcterms:modified>
</cp:coreProperties>
</file>